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4.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6"/>
  </p:notesMasterIdLst>
  <p:handoutMasterIdLst>
    <p:handoutMasterId r:id="rId47"/>
  </p:handoutMasterIdLst>
  <p:sldIdLst>
    <p:sldId id="319" r:id="rId5"/>
    <p:sldId id="321" r:id="rId6"/>
    <p:sldId id="320" r:id="rId7"/>
    <p:sldId id="376" r:id="rId8"/>
    <p:sldId id="374" r:id="rId9"/>
    <p:sldId id="375" r:id="rId10"/>
    <p:sldId id="334" r:id="rId11"/>
    <p:sldId id="338" r:id="rId12"/>
    <p:sldId id="324" r:id="rId13"/>
    <p:sldId id="325" r:id="rId14"/>
    <p:sldId id="350" r:id="rId15"/>
    <p:sldId id="349" r:id="rId16"/>
    <p:sldId id="352" r:id="rId17"/>
    <p:sldId id="351" r:id="rId18"/>
    <p:sldId id="353" r:id="rId19"/>
    <p:sldId id="354" r:id="rId20"/>
    <p:sldId id="355" r:id="rId21"/>
    <p:sldId id="356" r:id="rId22"/>
    <p:sldId id="357" r:id="rId23"/>
    <p:sldId id="358" r:id="rId24"/>
    <p:sldId id="359" r:id="rId25"/>
    <p:sldId id="360" r:id="rId26"/>
    <p:sldId id="361" r:id="rId27"/>
    <p:sldId id="362" r:id="rId28"/>
    <p:sldId id="363" r:id="rId29"/>
    <p:sldId id="365" r:id="rId30"/>
    <p:sldId id="364" r:id="rId31"/>
    <p:sldId id="366" r:id="rId32"/>
    <p:sldId id="367" r:id="rId33"/>
    <p:sldId id="368" r:id="rId34"/>
    <p:sldId id="369" r:id="rId35"/>
    <p:sldId id="370" r:id="rId36"/>
    <p:sldId id="331" r:id="rId37"/>
    <p:sldId id="336" r:id="rId38"/>
    <p:sldId id="329" r:id="rId39"/>
    <p:sldId id="330" r:id="rId40"/>
    <p:sldId id="372" r:id="rId41"/>
    <p:sldId id="373" r:id="rId42"/>
    <p:sldId id="335" r:id="rId43"/>
    <p:sldId id="344" r:id="rId44"/>
    <p:sldId id="371" r:id="rId45"/>
  </p:sldIdLst>
  <p:sldSz cx="12192000" cy="6858000"/>
  <p:notesSz cx="6858000" cy="9144000"/>
  <p:embeddedFontLst>
    <p:embeddedFont>
      <p:font typeface="Consolas" panose="020B0609020204030204" pitchFamily="49" charset="0"/>
      <p:regular r:id="rId48"/>
      <p:bold r:id="rId49"/>
      <p:italic r:id="rId50"/>
      <p:boldItalic r:id="rId51"/>
    </p:embeddedFont>
    <p:embeddedFont>
      <p:font typeface="DM Sans" panose="020B0604020202020204" charset="0"/>
      <p:regular r:id="rId52"/>
      <p:bold r:id="rId53"/>
      <p:italic r:id="rId54"/>
      <p:boldItalic r:id="rId55"/>
    </p:embeddedFont>
    <p:embeddedFont>
      <p:font typeface="DM Sans SemiBold" panose="020B0604020202020204" charset="0"/>
      <p:regular r:id="rId56"/>
      <p:bold r:id="rId57"/>
      <p:italic r:id="rId58"/>
      <p:boldItalic r:id="rId59"/>
    </p:embeddedFont>
    <p:embeddedFont>
      <p:font typeface="DM Sans SemiBold Italic" panose="020B0604020202020204" charset="0"/>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7298CC8B-A454-4C57-8E00-70B952ED7AF8}">
          <p14:sldIdLst>
            <p14:sldId id="319"/>
            <p14:sldId id="321"/>
            <p14:sldId id="320"/>
            <p14:sldId id="376"/>
            <p14:sldId id="374"/>
            <p14:sldId id="375"/>
            <p14:sldId id="334"/>
            <p14:sldId id="338"/>
            <p14:sldId id="324"/>
          </p14:sldIdLst>
        </p14:section>
        <p14:section name="Client Bundle" id="{F70BBE77-E0AC-4A4C-B0D6-792D61EB5A5B}">
          <p14:sldIdLst>
            <p14:sldId id="325"/>
            <p14:sldId id="350"/>
            <p14:sldId id="349"/>
            <p14:sldId id="352"/>
            <p14:sldId id="351"/>
            <p14:sldId id="353"/>
          </p14:sldIdLst>
        </p14:section>
        <p14:section name="@sitecore-jss chunk" id="{6D2FBB82-DAAC-4145-AEDB-79E00CC6BB1D}">
          <p14:sldIdLst>
            <p14:sldId id="354"/>
            <p14:sldId id="355"/>
            <p14:sldId id="356"/>
            <p14:sldId id="357"/>
            <p14:sldId id="358"/>
            <p14:sldId id="359"/>
          </p14:sldIdLst>
        </p14:section>
        <p14:section name="@sitecore-jss" id="{8B0F701F-451C-4411-91B2-6BEACF653881}">
          <p14:sldIdLst>
            <p14:sldId id="360"/>
            <p14:sldId id="361"/>
            <p14:sldId id="362"/>
            <p14:sldId id="363"/>
            <p14:sldId id="365"/>
            <p14:sldId id="364"/>
            <p14:sldId id="366"/>
          </p14:sldIdLst>
        </p14:section>
        <p14:section name="Bundlephobia" id="{48A610D7-736D-436A-A573-2343ED5BB091}">
          <p14:sldIdLst>
            <p14:sldId id="367"/>
            <p14:sldId id="368"/>
            <p14:sldId id="369"/>
            <p14:sldId id="370"/>
          </p14:sldIdLst>
        </p14:section>
        <p14:section name="Usage on client side?" id="{8C8CE5F6-3269-4987-8398-B8AB0CCC0231}">
          <p14:sldIdLst>
            <p14:sldId id="331"/>
          </p14:sldIdLst>
        </p14:section>
        <p14:section name="Improving bundle" id="{2F4BD723-F886-4288-B018-42AC8D45756D}">
          <p14:sldIdLst>
            <p14:sldId id="336"/>
            <p14:sldId id="329"/>
            <p14:sldId id="330"/>
            <p14:sldId id="372"/>
            <p14:sldId id="373"/>
            <p14:sldId id="335"/>
            <p14:sldId id="344"/>
            <p14:sldId id="3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n Tishchenko" initials="AT" lastIdx="4" clrIdx="0">
    <p:extLst>
      <p:ext uri="{19B8F6BF-5375-455C-9EA6-DF929625EA0E}">
        <p15:presenceInfo xmlns:p15="http://schemas.microsoft.com/office/powerpoint/2012/main" userId="e31a08973f77fba9" providerId="Windows Live"/>
      </p:ext>
    </p:extLst>
  </p:cmAuthor>
  <p:cmAuthor id="2" name="Nikki Itoi" initials="NI" lastIdx="3" clrIdx="1">
    <p:extLst>
      <p:ext uri="{19B8F6BF-5375-455C-9EA6-DF929625EA0E}">
        <p15:presenceInfo xmlns:p15="http://schemas.microsoft.com/office/powerpoint/2012/main" userId="1999e21950f1966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BDC7"/>
    <a:srgbClr val="F9F9FA"/>
    <a:srgbClr val="746F7B"/>
    <a:srgbClr val="F1F0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54931" autoAdjust="0"/>
  </p:normalViewPr>
  <p:slideViewPr>
    <p:cSldViewPr snapToGrid="0">
      <p:cViewPr varScale="1">
        <p:scale>
          <a:sx n="68" d="100"/>
          <a:sy n="68" d="100"/>
        </p:scale>
        <p:origin x="1714" y="67"/>
      </p:cViewPr>
      <p:guideLst>
        <p:guide orient="horz" pos="2160"/>
        <p:guide pos="3840"/>
      </p:guideLst>
    </p:cSldViewPr>
  </p:slideViewPr>
  <p:outlineViewPr>
    <p:cViewPr>
      <p:scale>
        <a:sx n="33" d="100"/>
        <a:sy n="33" d="100"/>
      </p:scale>
      <p:origin x="0" y="-4458"/>
    </p:cViewPr>
  </p:outlineViewPr>
  <p:notesTextViewPr>
    <p:cViewPr>
      <p:scale>
        <a:sx n="1" d="1"/>
        <a:sy n="1" d="1"/>
      </p:scale>
      <p:origin x="0" y="0"/>
    </p:cViewPr>
  </p:notesTextViewPr>
  <p:sorterViewPr>
    <p:cViewPr varScale="1">
      <p:scale>
        <a:sx n="100" d="100"/>
        <a:sy n="100" d="100"/>
      </p:scale>
      <p:origin x="0" y="-8088"/>
    </p:cViewPr>
  </p:sorterViewPr>
  <p:notesViewPr>
    <p:cSldViewPr snapToGrid="0">
      <p:cViewPr>
        <p:scale>
          <a:sx n="1" d="2"/>
          <a:sy n="1" d="2"/>
        </p:scale>
        <p:origin x="2976" y="80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9-09T21:17:28.169" idx="1">
    <p:pos x="7680" y="0"/>
    <p:text>I still think about improving this image. Probably, it will be replaced with similar content.</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9-09T21:18:10.547" idx="2">
    <p:pos x="10" y="10"/>
    <p:text>I am not sure about divider, probably I will remove them from the final version of presentation.</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09-09T21:19:02.449" idx="3">
    <p:pos x="10" y="10"/>
    <p:text>For all foam graphs: probably, I will change to the full-page image layout.
The only one concern is that different graphs has different ratio. And I don't want to switch between layouts in this section.</p:text>
    <p:extLst>
      <p:ext uri="{C676402C-5697-4E1C-873F-D02D1690AC5C}">
        <p15:threadingInfo xmlns:p15="http://schemas.microsoft.com/office/powerpoint/2012/main" timeZoneBias="-180"/>
      </p:ext>
    </p:extLst>
  </p:cm>
  <p:cm authorId="2" dt="2024-09-12T17:35:58.287" idx="3">
    <p:pos x="10" y="106"/>
    <p:text>It looks great the way it builds in this layout but up to you, how you would like to display the material. We can ask for design assistance if you'd like to convert the graphics to a full screen format.</p:text>
    <p:extLst>
      <p:ext uri="{C676402C-5697-4E1C-873F-D02D1690AC5C}">
        <p15:threadingInfo xmlns:p15="http://schemas.microsoft.com/office/powerpoint/2012/main" timeZoneBias="360">
          <p15:parentCm authorId="1" idx="3"/>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4-09-09T21:20:57.542" idx="4">
    <p:pos x="5251" y="571"/>
    <p:text>“_” underscore character is missing in the presentation font DM Sans. Not critical, but would be nice to have.</p:text>
    <p:extLst>
      <p:ext uri="{C676402C-5697-4E1C-873F-D02D1690AC5C}">
        <p15:threadingInfo xmlns:p15="http://schemas.microsoft.com/office/powerpoint/2012/main" timeZoneBias="-180"/>
      </p:ext>
    </p:extLst>
  </p:cm>
  <p:cm authorId="2" dt="2024-09-12T17:23:55.106" idx="1">
    <p:pos x="5251" y="667"/>
    <p:text>Good catch, thank you! We will pass this along to the design team and ask for a workaround. :-)</p:text>
    <p:extLst>
      <p:ext uri="{C676402C-5697-4E1C-873F-D02D1690AC5C}">
        <p15:threadingInfo xmlns:p15="http://schemas.microsoft.com/office/powerpoint/2012/main" timeZoneBias="360">
          <p15:parentCm authorId="1" idx="4"/>
        </p15:threadingInfo>
      </p:ext>
    </p:extLst>
  </p:cm>
  <p:cm authorId="2" dt="2024-09-12T17:34:23.529" idx="2">
    <p:pos x="5251" y="763"/>
    <p:text>I tried inserting the underscore in node_modules and it seemed to accept the special character for me. We can check it on the final version to be sure.</p:text>
    <p:extLst>
      <p:ext uri="{C676402C-5697-4E1C-873F-D02D1690AC5C}">
        <p15:threadingInfo xmlns:p15="http://schemas.microsoft.com/office/powerpoint/2012/main" timeZoneBias="360">
          <p15:parentCm authorId="1" idx="4"/>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4B9FA8-0B25-44C2-C188-C6221FDE81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DM Sans" pitchFamily="2" charset="0"/>
            </a:endParaRPr>
          </a:p>
        </p:txBody>
      </p:sp>
      <p:sp>
        <p:nvSpPr>
          <p:cNvPr id="3" name="Date Placeholder 2">
            <a:extLst>
              <a:ext uri="{FF2B5EF4-FFF2-40B4-BE49-F238E27FC236}">
                <a16:creationId xmlns:a16="http://schemas.microsoft.com/office/drawing/2014/main" id="{0D1EA734-10C3-30C5-D785-43530B8B8F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A705F7-B7A0-A54B-B592-6ACD2E6C9AE1}" type="datetimeFigureOut">
              <a:rPr lang="en-US" smtClean="0">
                <a:latin typeface="DM Sans" pitchFamily="2" charset="0"/>
              </a:rPr>
              <a:t>10/3/2024</a:t>
            </a:fld>
            <a:endParaRPr lang="en-US" dirty="0">
              <a:latin typeface="DM Sans" pitchFamily="2" charset="0"/>
            </a:endParaRPr>
          </a:p>
        </p:txBody>
      </p:sp>
      <p:sp>
        <p:nvSpPr>
          <p:cNvPr id="4" name="Footer Placeholder 3">
            <a:extLst>
              <a:ext uri="{FF2B5EF4-FFF2-40B4-BE49-F238E27FC236}">
                <a16:creationId xmlns:a16="http://schemas.microsoft.com/office/drawing/2014/main" id="{731EBF7A-55A4-4B7A-CFF5-F485DAF9FA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DM Sans" pitchFamily="2" charset="0"/>
            </a:endParaRPr>
          </a:p>
        </p:txBody>
      </p:sp>
      <p:sp>
        <p:nvSpPr>
          <p:cNvPr id="5" name="Slide Number Placeholder 4">
            <a:extLst>
              <a:ext uri="{FF2B5EF4-FFF2-40B4-BE49-F238E27FC236}">
                <a16:creationId xmlns:a16="http://schemas.microsoft.com/office/drawing/2014/main" id="{2447315E-BF5F-C054-5252-046DF29CEB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45DAB8-91AC-6441-8FFB-2F88C5280BDC}" type="slidenum">
              <a:rPr lang="en-US" smtClean="0">
                <a:latin typeface="DM Sans" pitchFamily="2" charset="0"/>
              </a:rPr>
              <a:t>‹#›</a:t>
            </a:fld>
            <a:endParaRPr lang="en-US" dirty="0">
              <a:latin typeface="DM Sans" pitchFamily="2" charset="0"/>
            </a:endParaRPr>
          </a:p>
        </p:txBody>
      </p:sp>
    </p:spTree>
    <p:extLst>
      <p:ext uri="{BB962C8B-B14F-4D97-AF65-F5344CB8AC3E}">
        <p14:creationId xmlns:p14="http://schemas.microsoft.com/office/powerpoint/2010/main" val="248289281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DM Sans"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DM Sans" pitchFamily="2" charset="0"/>
              </a:defRPr>
            </a:lvl1pPr>
          </a:lstStyle>
          <a:p>
            <a:fld id="{1A8F09E8-3D3D-C44F-8374-18BB4DBF7507}" type="datetimeFigureOut">
              <a:rPr lang="en-US" smtClean="0"/>
              <a:pPr/>
              <a:t>10/3/2024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DM Sans"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DM Sans" pitchFamily="2" charset="0"/>
              </a:defRPr>
            </a:lvl1pPr>
          </a:lstStyle>
          <a:p>
            <a:fld id="{C2FB795E-39B1-CA4A-9C7F-D2B50693CE08}" type="slidenum">
              <a:rPr lang="en-US" smtClean="0"/>
              <a:pPr/>
              <a:t>‹#›</a:t>
            </a:fld>
            <a:endParaRPr lang="en-US" dirty="0"/>
          </a:p>
        </p:txBody>
      </p:sp>
    </p:spTree>
    <p:extLst>
      <p:ext uri="{BB962C8B-B14F-4D97-AF65-F5344CB8AC3E}">
        <p14:creationId xmlns:p14="http://schemas.microsoft.com/office/powerpoint/2010/main" val="744662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DM Sans" pitchFamily="2" charset="0"/>
        <a:ea typeface="+mn-ea"/>
        <a:cs typeface="+mn-cs"/>
      </a:defRPr>
    </a:lvl1pPr>
    <a:lvl2pPr marL="457200" algn="l" defTabSz="914400" rtl="0" eaLnBrk="1" latinLnBrk="0" hangingPunct="1">
      <a:defRPr sz="1200" kern="1200">
        <a:solidFill>
          <a:schemeClr val="tx1"/>
        </a:solidFill>
        <a:latin typeface="DM Sans" pitchFamily="2" charset="0"/>
        <a:ea typeface="+mn-ea"/>
        <a:cs typeface="+mn-cs"/>
      </a:defRPr>
    </a:lvl2pPr>
    <a:lvl3pPr marL="914400" algn="l" defTabSz="914400" rtl="0" eaLnBrk="1" latinLnBrk="0" hangingPunct="1">
      <a:defRPr sz="1200" kern="1200">
        <a:solidFill>
          <a:schemeClr val="tx1"/>
        </a:solidFill>
        <a:latin typeface="DM Sans" pitchFamily="2" charset="0"/>
        <a:ea typeface="+mn-ea"/>
        <a:cs typeface="+mn-cs"/>
      </a:defRPr>
    </a:lvl3pPr>
    <a:lvl4pPr marL="1371600" algn="l" defTabSz="914400" rtl="0" eaLnBrk="1" latinLnBrk="0" hangingPunct="1">
      <a:defRPr sz="1200" kern="1200">
        <a:solidFill>
          <a:schemeClr val="tx1"/>
        </a:solidFill>
        <a:latin typeface="DM Sans" pitchFamily="2" charset="0"/>
        <a:ea typeface="+mn-ea"/>
        <a:cs typeface="+mn-cs"/>
      </a:defRPr>
    </a:lvl4pPr>
    <a:lvl5pPr marL="1828800" algn="l" defTabSz="914400" rtl="0" eaLnBrk="1" latinLnBrk="0" hangingPunct="1">
      <a:defRPr sz="1200" kern="1200">
        <a:solidFill>
          <a:schemeClr val="tx1"/>
        </a:solidFill>
        <a:latin typeface="DM San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endParaRPr lang="en-US" dirty="0"/>
          </a:p>
          <a:p>
            <a:r>
              <a:rPr lang="en-US" dirty="0"/>
              <a:t>Thank you for attending my session. Today we will discuss Next.js, Sitecore, and advanced techniques to make your website faster. </a:t>
            </a:r>
          </a:p>
        </p:txBody>
      </p:sp>
      <p:sp>
        <p:nvSpPr>
          <p:cNvPr id="4" name="Slide Number Placeholder 3"/>
          <p:cNvSpPr>
            <a:spLocks noGrp="1"/>
          </p:cNvSpPr>
          <p:nvPr>
            <p:ph type="sldNum" sz="quarter" idx="5"/>
          </p:nvPr>
        </p:nvSpPr>
        <p:spPr/>
        <p:txBody>
          <a:bodyPr/>
          <a:lstStyle/>
          <a:p>
            <a:fld id="{C2FB795E-39B1-CA4A-9C7F-D2B50693CE08}" type="slidenum">
              <a:rPr lang="en-US" smtClean="0"/>
              <a:pPr/>
              <a:t>1</a:t>
            </a:fld>
            <a:endParaRPr lang="en-US" dirty="0"/>
          </a:p>
        </p:txBody>
      </p:sp>
    </p:spTree>
    <p:extLst>
      <p:ext uri="{BB962C8B-B14F-4D97-AF65-F5344CB8AC3E}">
        <p14:creationId xmlns:p14="http://schemas.microsoft.com/office/powerpoint/2010/main" val="1448980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see three graphs: one for the client side, one for Node.js, and one for Edge.</a:t>
            </a:r>
          </a:p>
          <a:p>
            <a:endParaRPr lang="en-US" dirty="0"/>
          </a:p>
          <a:p>
            <a:r>
              <a:rPr lang="en-US" dirty="0"/>
              <a:t>We are interested only in client-side bundle sizes because server-side bundle sizes don't affect page speed.</a:t>
            </a:r>
          </a:p>
          <a:p>
            <a:r>
              <a:rPr lang="en-US" dirty="0"/>
              <a:t>It is the graph for the client side. It looks fascinating but very unclear.</a:t>
            </a:r>
          </a:p>
          <a:p>
            <a:r>
              <a:rPr lang="en-US" dirty="0"/>
              <a:t>Let’s do some archeology and decompose what we see on this graph.</a:t>
            </a:r>
          </a:p>
        </p:txBody>
      </p:sp>
      <p:sp>
        <p:nvSpPr>
          <p:cNvPr id="4" name="Slide Number Placeholder 3"/>
          <p:cNvSpPr>
            <a:spLocks noGrp="1"/>
          </p:cNvSpPr>
          <p:nvPr>
            <p:ph type="sldNum" sz="quarter" idx="5"/>
          </p:nvPr>
        </p:nvSpPr>
        <p:spPr/>
        <p:txBody>
          <a:bodyPr/>
          <a:lstStyle/>
          <a:p>
            <a:fld id="{C2FB795E-39B1-CA4A-9C7F-D2B50693CE08}" type="slidenum">
              <a:rPr lang="en-US" smtClean="0"/>
              <a:pPr/>
              <a:t>10</a:t>
            </a:fld>
            <a:endParaRPr lang="en-US" dirty="0"/>
          </a:p>
        </p:txBody>
      </p:sp>
    </p:spTree>
    <p:extLst>
      <p:ext uri="{BB962C8B-B14F-4D97-AF65-F5344CB8AC3E}">
        <p14:creationId xmlns:p14="http://schemas.microsoft.com/office/powerpoint/2010/main" val="755404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bundle contains a few chunks. We will go clockwise and check what we have.</a:t>
            </a:r>
          </a:p>
          <a:p>
            <a:endParaRPr lang="en-US" dirty="0"/>
          </a:p>
          <a:p>
            <a:r>
              <a:rPr lang="en-US" dirty="0"/>
              <a:t>The first one is the code of our Styleguide itself. </a:t>
            </a:r>
          </a:p>
          <a:p>
            <a:r>
              <a:rPr lang="en-US" dirty="0"/>
              <a:t>Yes, the truth of nowadays projects is that your code will be always the smaller part. </a:t>
            </a:r>
          </a:p>
          <a:p>
            <a:endParaRPr lang="en-US" dirty="0"/>
          </a:p>
          <a:p>
            <a:r>
              <a:rPr lang="en-US" dirty="0"/>
              <a:t>The libraries that you use will always be the more significant part.</a:t>
            </a:r>
          </a:p>
          <a:p>
            <a:endParaRPr lang="en-US" dirty="0"/>
          </a:p>
        </p:txBody>
      </p:sp>
      <p:sp>
        <p:nvSpPr>
          <p:cNvPr id="4" name="Slide Number Placeholder 3"/>
          <p:cNvSpPr>
            <a:spLocks noGrp="1"/>
          </p:cNvSpPr>
          <p:nvPr>
            <p:ph type="sldNum" sz="quarter" idx="5"/>
          </p:nvPr>
        </p:nvSpPr>
        <p:spPr/>
        <p:txBody>
          <a:bodyPr/>
          <a:lstStyle/>
          <a:p>
            <a:fld id="{C2FB795E-39B1-CA4A-9C7F-D2B50693CE08}" type="slidenum">
              <a:rPr lang="en-US" smtClean="0"/>
              <a:pPr/>
              <a:t>11</a:t>
            </a:fld>
            <a:endParaRPr lang="en-US" dirty="0"/>
          </a:p>
        </p:txBody>
      </p:sp>
    </p:spTree>
    <p:extLst>
      <p:ext uri="{BB962C8B-B14F-4D97-AF65-F5344CB8AC3E}">
        <p14:creationId xmlns:p14="http://schemas.microsoft.com/office/powerpoint/2010/main" val="3396179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separate chunks for the 404 page, error page, and Next.js head management</a:t>
            </a:r>
          </a:p>
          <a:p>
            <a:endParaRPr lang="en-US" dirty="0"/>
          </a:p>
        </p:txBody>
      </p:sp>
      <p:sp>
        <p:nvSpPr>
          <p:cNvPr id="4" name="Slide Number Placeholder 3"/>
          <p:cNvSpPr>
            <a:spLocks noGrp="1"/>
          </p:cNvSpPr>
          <p:nvPr>
            <p:ph type="sldNum" sz="quarter" idx="5"/>
          </p:nvPr>
        </p:nvSpPr>
        <p:spPr/>
        <p:txBody>
          <a:bodyPr/>
          <a:lstStyle/>
          <a:p>
            <a:fld id="{C2FB795E-39B1-CA4A-9C7F-D2B50693CE08}" type="slidenum">
              <a:rPr lang="en-US" smtClean="0"/>
              <a:pPr/>
              <a:t>12</a:t>
            </a:fld>
            <a:endParaRPr lang="en-US" dirty="0"/>
          </a:p>
        </p:txBody>
      </p:sp>
    </p:spTree>
    <p:extLst>
      <p:ext uri="{BB962C8B-B14F-4D97-AF65-F5344CB8AC3E}">
        <p14:creationId xmlns:p14="http://schemas.microsoft.com/office/powerpoint/2010/main" val="2892336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chunk for Next.js.</a:t>
            </a:r>
          </a:p>
          <a:p>
            <a:r>
              <a:rPr lang="en-US" dirty="0"/>
              <a:t>Here, for example, we have Next.js routing.</a:t>
            </a:r>
          </a:p>
        </p:txBody>
      </p:sp>
      <p:sp>
        <p:nvSpPr>
          <p:cNvPr id="4" name="Slide Number Placeholder 3"/>
          <p:cNvSpPr>
            <a:spLocks noGrp="1"/>
          </p:cNvSpPr>
          <p:nvPr>
            <p:ph type="sldNum" sz="quarter" idx="5"/>
          </p:nvPr>
        </p:nvSpPr>
        <p:spPr/>
        <p:txBody>
          <a:bodyPr/>
          <a:lstStyle/>
          <a:p>
            <a:fld id="{C2FB795E-39B1-CA4A-9C7F-D2B50693CE08}" type="slidenum">
              <a:rPr lang="en-US" smtClean="0"/>
              <a:pPr/>
              <a:t>13</a:t>
            </a:fld>
            <a:endParaRPr lang="en-US" dirty="0"/>
          </a:p>
        </p:txBody>
      </p:sp>
    </p:spTree>
    <p:extLst>
      <p:ext uri="{BB962C8B-B14F-4D97-AF65-F5344CB8AC3E}">
        <p14:creationId xmlns:p14="http://schemas.microsoft.com/office/powerpoint/2010/main" val="286942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chunk for React. As Next.js is the React meta-framework.</a:t>
            </a:r>
          </a:p>
        </p:txBody>
      </p:sp>
      <p:sp>
        <p:nvSpPr>
          <p:cNvPr id="4" name="Slide Number Placeholder 3"/>
          <p:cNvSpPr>
            <a:spLocks noGrp="1"/>
          </p:cNvSpPr>
          <p:nvPr>
            <p:ph type="sldNum" sz="quarter" idx="5"/>
          </p:nvPr>
        </p:nvSpPr>
        <p:spPr/>
        <p:txBody>
          <a:bodyPr/>
          <a:lstStyle/>
          <a:p>
            <a:fld id="{C2FB795E-39B1-CA4A-9C7F-D2B50693CE08}" type="slidenum">
              <a:rPr lang="en-US" smtClean="0"/>
              <a:pPr/>
              <a:t>14</a:t>
            </a:fld>
            <a:endParaRPr lang="en-US" dirty="0"/>
          </a:p>
        </p:txBody>
      </p:sp>
    </p:spTree>
    <p:extLst>
      <p:ext uri="{BB962C8B-B14F-4D97-AF65-F5344CB8AC3E}">
        <p14:creationId xmlns:p14="http://schemas.microsoft.com/office/powerpoint/2010/main" val="3059528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chunk of dependencies contains @sitecore-jss libraries.</a:t>
            </a:r>
          </a:p>
          <a:p>
            <a:r>
              <a:rPr lang="en-US" dirty="0"/>
              <a:t>We will look at what is inside it.</a:t>
            </a:r>
          </a:p>
          <a:p>
            <a:endParaRPr lang="en-US" dirty="0"/>
          </a:p>
        </p:txBody>
      </p:sp>
      <p:sp>
        <p:nvSpPr>
          <p:cNvPr id="4" name="Slide Number Placeholder 3"/>
          <p:cNvSpPr>
            <a:spLocks noGrp="1"/>
          </p:cNvSpPr>
          <p:nvPr>
            <p:ph type="sldNum" sz="quarter" idx="5"/>
          </p:nvPr>
        </p:nvSpPr>
        <p:spPr/>
        <p:txBody>
          <a:bodyPr/>
          <a:lstStyle/>
          <a:p>
            <a:fld id="{C2FB795E-39B1-CA4A-9C7F-D2B50693CE08}" type="slidenum">
              <a:rPr lang="en-US" smtClean="0"/>
              <a:pPr/>
              <a:t>15</a:t>
            </a:fld>
            <a:endParaRPr lang="en-US" dirty="0"/>
          </a:p>
        </p:txBody>
      </p:sp>
    </p:spTree>
    <p:extLst>
      <p:ext uri="{BB962C8B-B14F-4D97-AF65-F5344CB8AC3E}">
        <p14:creationId xmlns:p14="http://schemas.microsoft.com/office/powerpoint/2010/main" val="385737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also go from right to left starting from the top right corner</a:t>
            </a:r>
          </a:p>
        </p:txBody>
      </p:sp>
      <p:sp>
        <p:nvSpPr>
          <p:cNvPr id="4" name="Slide Number Placeholder 3"/>
          <p:cNvSpPr>
            <a:spLocks noGrp="1"/>
          </p:cNvSpPr>
          <p:nvPr>
            <p:ph type="sldNum" sz="quarter" idx="5"/>
          </p:nvPr>
        </p:nvSpPr>
        <p:spPr/>
        <p:txBody>
          <a:bodyPr/>
          <a:lstStyle/>
          <a:p>
            <a:fld id="{C2FB795E-39B1-CA4A-9C7F-D2B50693CE08}" type="slidenum">
              <a:rPr lang="en-US" smtClean="0"/>
              <a:pPr/>
              <a:t>16</a:t>
            </a:fld>
            <a:endParaRPr lang="en-US" dirty="0"/>
          </a:p>
        </p:txBody>
      </p:sp>
    </p:spTree>
    <p:extLst>
      <p:ext uri="{BB962C8B-B14F-4D97-AF65-F5344CB8AC3E}">
        <p14:creationId xmlns:p14="http://schemas.microsoft.com/office/powerpoint/2010/main" val="1401245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Next.js parts related to the links and images</a:t>
            </a:r>
          </a:p>
        </p:txBody>
      </p:sp>
      <p:sp>
        <p:nvSpPr>
          <p:cNvPr id="4" name="Slide Number Placeholder 3"/>
          <p:cNvSpPr>
            <a:spLocks noGrp="1"/>
          </p:cNvSpPr>
          <p:nvPr>
            <p:ph type="sldNum" sz="quarter" idx="5"/>
          </p:nvPr>
        </p:nvSpPr>
        <p:spPr/>
        <p:txBody>
          <a:bodyPr/>
          <a:lstStyle/>
          <a:p>
            <a:fld id="{C2FB795E-39B1-CA4A-9C7F-D2B50693CE08}" type="slidenum">
              <a:rPr lang="en-US" smtClean="0"/>
              <a:pPr/>
              <a:t>17</a:t>
            </a:fld>
            <a:endParaRPr lang="en-US" dirty="0"/>
          </a:p>
        </p:txBody>
      </p:sp>
    </p:spTree>
    <p:extLst>
      <p:ext uri="{BB962C8B-B14F-4D97-AF65-F5344CB8AC3E}">
        <p14:creationId xmlns:p14="http://schemas.microsoft.com/office/powerpoint/2010/main" val="2174768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small dependencies.</a:t>
            </a:r>
          </a:p>
          <a:p>
            <a:r>
              <a:rPr lang="en-US" dirty="0"/>
              <a:t>Major of them are utils and polyfills that allows to run modern browser API in outdated browsers.</a:t>
            </a:r>
          </a:p>
          <a:p>
            <a:endParaRPr lang="en-US" dirty="0"/>
          </a:p>
          <a:p>
            <a:endParaRPr lang="en-US" dirty="0"/>
          </a:p>
        </p:txBody>
      </p:sp>
      <p:sp>
        <p:nvSpPr>
          <p:cNvPr id="4" name="Slide Number Placeholder 3"/>
          <p:cNvSpPr>
            <a:spLocks noGrp="1"/>
          </p:cNvSpPr>
          <p:nvPr>
            <p:ph type="sldNum" sz="quarter" idx="5"/>
          </p:nvPr>
        </p:nvSpPr>
        <p:spPr/>
        <p:txBody>
          <a:bodyPr/>
          <a:lstStyle/>
          <a:p>
            <a:fld id="{C2FB795E-39B1-CA4A-9C7F-D2B50693CE08}" type="slidenum">
              <a:rPr lang="en-US" smtClean="0"/>
              <a:pPr/>
              <a:t>18</a:t>
            </a:fld>
            <a:endParaRPr lang="en-US" dirty="0"/>
          </a:p>
        </p:txBody>
      </p:sp>
    </p:spTree>
    <p:extLst>
      <p:ext uri="{BB962C8B-B14F-4D97-AF65-F5344CB8AC3E}">
        <p14:creationId xmlns:p14="http://schemas.microsoft.com/office/powerpoint/2010/main" val="254087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some of them probably are too big for their functions: </a:t>
            </a:r>
          </a:p>
          <a:p>
            <a:endParaRPr lang="en-US" dirty="0"/>
          </a:p>
          <a:p>
            <a:r>
              <a:rPr lang="en-US" dirty="0"/>
              <a:t>color-convert – that allows the conversion of color from one format to another</a:t>
            </a:r>
          </a:p>
          <a:p>
            <a:r>
              <a:rPr lang="en-US" dirty="0" err="1"/>
              <a:t>url</a:t>
            </a:r>
            <a:r>
              <a:rPr lang="en-US" dirty="0"/>
              <a:t>-parse – allows parsing URIs</a:t>
            </a:r>
          </a:p>
          <a:p>
            <a:r>
              <a:rPr lang="en-US" dirty="0"/>
              <a:t>debug – I am not sure if it was intentional to leave debugging libraries in the final code</a:t>
            </a:r>
            <a:br>
              <a:rPr lang="en-US" dirty="0"/>
            </a:br>
            <a:br>
              <a:rPr lang="en-US" dirty="0"/>
            </a:br>
            <a:r>
              <a:rPr lang="en-US" dirty="0"/>
              <a:t>We will leave them for another time</a:t>
            </a:r>
          </a:p>
          <a:p>
            <a:endParaRPr lang="en-US" dirty="0"/>
          </a:p>
          <a:p>
            <a:endParaRPr lang="en-US" dirty="0"/>
          </a:p>
        </p:txBody>
      </p:sp>
      <p:sp>
        <p:nvSpPr>
          <p:cNvPr id="4" name="Slide Number Placeholder 3"/>
          <p:cNvSpPr>
            <a:spLocks noGrp="1"/>
          </p:cNvSpPr>
          <p:nvPr>
            <p:ph type="sldNum" sz="quarter" idx="5"/>
          </p:nvPr>
        </p:nvSpPr>
        <p:spPr/>
        <p:txBody>
          <a:bodyPr/>
          <a:lstStyle/>
          <a:p>
            <a:fld id="{C2FB795E-39B1-CA4A-9C7F-D2B50693CE08}" type="slidenum">
              <a:rPr lang="en-US" smtClean="0"/>
              <a:pPr/>
              <a:t>19</a:t>
            </a:fld>
            <a:endParaRPr lang="en-US" dirty="0"/>
          </a:p>
        </p:txBody>
      </p:sp>
    </p:spTree>
    <p:extLst>
      <p:ext uri="{BB962C8B-B14F-4D97-AF65-F5344CB8AC3E}">
        <p14:creationId xmlns:p14="http://schemas.microsoft.com/office/powerpoint/2010/main" val="2206319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let me introduce myself. </a:t>
            </a:r>
          </a:p>
          <a:p>
            <a:endParaRPr lang="en-US" dirty="0"/>
          </a:p>
          <a:p>
            <a:r>
              <a:rPr lang="en-US" dirty="0"/>
              <a:t>My name is Anton Tishchenko. </a:t>
            </a:r>
          </a:p>
          <a:p>
            <a:r>
              <a:rPr lang="en-US" dirty="0"/>
              <a:t>I am co-founder of Sitecore boutique development agency EXDST.</a:t>
            </a:r>
          </a:p>
          <a:p>
            <a:r>
              <a:rPr lang="en-US" dirty="0"/>
              <a:t>We are the Sitecore experts.</a:t>
            </a:r>
          </a:p>
          <a:p>
            <a:endParaRPr lang="en-US" dirty="0"/>
          </a:p>
          <a:p>
            <a:r>
              <a:rPr lang="en-US" dirty="0"/>
              <a:t>I have 11 years of Sitecore experience. </a:t>
            </a:r>
          </a:p>
          <a:p>
            <a:endParaRPr lang="en-US" dirty="0"/>
          </a:p>
          <a:p>
            <a:r>
              <a:rPr lang="en-US" dirty="0"/>
              <a:t>I was recognized as Sitecore's Most Valuable Professional in the last six years.</a:t>
            </a:r>
          </a:p>
          <a:p>
            <a:endParaRPr lang="en-US" dirty="0"/>
          </a:p>
          <a:p>
            <a:r>
              <a:rPr lang="en-US" dirty="0"/>
              <a:t>I, together with my team, won the 2023 Sitecore Hackathon.</a:t>
            </a:r>
          </a:p>
          <a:p>
            <a:endParaRPr lang="en-US" dirty="0"/>
          </a:p>
          <a:p>
            <a:r>
              <a:rPr lang="en-US" dirty="0"/>
              <a:t>And, probably, you have heard about me as the creator of Sitecore JavaScript Services Software Development Kit for Astro web framework.</a:t>
            </a:r>
          </a:p>
        </p:txBody>
      </p:sp>
      <p:sp>
        <p:nvSpPr>
          <p:cNvPr id="4" name="Slide Number Placeholder 3"/>
          <p:cNvSpPr>
            <a:spLocks noGrp="1"/>
          </p:cNvSpPr>
          <p:nvPr>
            <p:ph type="sldNum" sz="quarter" idx="5"/>
          </p:nvPr>
        </p:nvSpPr>
        <p:spPr/>
        <p:txBody>
          <a:bodyPr/>
          <a:lstStyle/>
          <a:p>
            <a:fld id="{C2FB795E-39B1-CA4A-9C7F-D2B50693CE08}" type="slidenum">
              <a:rPr lang="en-US" smtClean="0"/>
              <a:pPr/>
              <a:t>2</a:t>
            </a:fld>
            <a:endParaRPr lang="en-US" dirty="0"/>
          </a:p>
        </p:txBody>
      </p:sp>
    </p:spTree>
    <p:extLst>
      <p:ext uri="{BB962C8B-B14F-4D97-AF65-F5344CB8AC3E}">
        <p14:creationId xmlns:p14="http://schemas.microsoft.com/office/powerpoint/2010/main" val="892415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the Sitecore frontend as a service package at the bottom left corner. It mostly consists of React.</a:t>
            </a:r>
          </a:p>
          <a:p>
            <a:endParaRPr lang="en-US" dirty="0"/>
          </a:p>
          <a:p>
            <a:r>
              <a:rPr lang="en-US" dirty="0"/>
              <a:t>And we already saw React in another chunk. </a:t>
            </a:r>
          </a:p>
          <a:p>
            <a:r>
              <a:rPr lang="en-US" dirty="0"/>
              <a:t>If there is someone from the Sitecore JSS team in this room, I think it is worth checking to avoid including React twice.</a:t>
            </a:r>
          </a:p>
        </p:txBody>
      </p:sp>
      <p:sp>
        <p:nvSpPr>
          <p:cNvPr id="4" name="Slide Number Placeholder 3"/>
          <p:cNvSpPr>
            <a:spLocks noGrp="1"/>
          </p:cNvSpPr>
          <p:nvPr>
            <p:ph type="sldNum" sz="quarter" idx="5"/>
          </p:nvPr>
        </p:nvSpPr>
        <p:spPr/>
        <p:txBody>
          <a:bodyPr/>
          <a:lstStyle/>
          <a:p>
            <a:fld id="{C2FB795E-39B1-CA4A-9C7F-D2B50693CE08}" type="slidenum">
              <a:rPr lang="en-US" smtClean="0"/>
              <a:pPr/>
              <a:t>20</a:t>
            </a:fld>
            <a:endParaRPr lang="en-US" dirty="0"/>
          </a:p>
        </p:txBody>
      </p:sp>
    </p:spTree>
    <p:extLst>
      <p:ext uri="{BB962C8B-B14F-4D97-AF65-F5344CB8AC3E}">
        <p14:creationId xmlns:p14="http://schemas.microsoft.com/office/powerpoint/2010/main" val="2150963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big thing is @sitecore-jss, let’s check what is inside</a:t>
            </a:r>
          </a:p>
        </p:txBody>
      </p:sp>
      <p:sp>
        <p:nvSpPr>
          <p:cNvPr id="4" name="Slide Number Placeholder 3"/>
          <p:cNvSpPr>
            <a:spLocks noGrp="1"/>
          </p:cNvSpPr>
          <p:nvPr>
            <p:ph type="sldNum" sz="quarter" idx="5"/>
          </p:nvPr>
        </p:nvSpPr>
        <p:spPr/>
        <p:txBody>
          <a:bodyPr/>
          <a:lstStyle/>
          <a:p>
            <a:fld id="{C2FB795E-39B1-CA4A-9C7F-D2B50693CE08}" type="slidenum">
              <a:rPr lang="en-US" smtClean="0"/>
              <a:pPr/>
              <a:t>21</a:t>
            </a:fld>
            <a:endParaRPr lang="en-US" dirty="0"/>
          </a:p>
        </p:txBody>
      </p:sp>
    </p:spTree>
    <p:extLst>
      <p:ext uri="{BB962C8B-B14F-4D97-AF65-F5344CB8AC3E}">
        <p14:creationId xmlns:p14="http://schemas.microsoft.com/office/powerpoint/2010/main" val="3763520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again, we will go from the left to the right</a:t>
            </a:r>
          </a:p>
        </p:txBody>
      </p:sp>
      <p:sp>
        <p:nvSpPr>
          <p:cNvPr id="4" name="Slide Number Placeholder 3"/>
          <p:cNvSpPr>
            <a:spLocks noGrp="1"/>
          </p:cNvSpPr>
          <p:nvPr>
            <p:ph type="sldNum" sz="quarter" idx="5"/>
          </p:nvPr>
        </p:nvSpPr>
        <p:spPr/>
        <p:txBody>
          <a:bodyPr/>
          <a:lstStyle/>
          <a:p>
            <a:fld id="{C2FB795E-39B1-CA4A-9C7F-D2B50693CE08}" type="slidenum">
              <a:rPr lang="en-US" smtClean="0"/>
              <a:pPr/>
              <a:t>22</a:t>
            </a:fld>
            <a:endParaRPr lang="en-US" dirty="0"/>
          </a:p>
        </p:txBody>
      </p:sp>
    </p:spTree>
    <p:extLst>
      <p:ext uri="{BB962C8B-B14F-4D97-AF65-F5344CB8AC3E}">
        <p14:creationId xmlns:p14="http://schemas.microsoft.com/office/powerpoint/2010/main" val="2057561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top left corner, we can see the implementation of Sitecore React components: Placeholder, Text, Date, </a:t>
            </a:r>
            <a:r>
              <a:rPr lang="en-US" dirty="0" err="1"/>
              <a:t>EditFrame</a:t>
            </a:r>
            <a:r>
              <a:rPr lang="en-US" dirty="0"/>
              <a:t>, etc.</a:t>
            </a:r>
          </a:p>
        </p:txBody>
      </p:sp>
      <p:sp>
        <p:nvSpPr>
          <p:cNvPr id="4" name="Slide Number Placeholder 3"/>
          <p:cNvSpPr>
            <a:spLocks noGrp="1"/>
          </p:cNvSpPr>
          <p:nvPr>
            <p:ph type="sldNum" sz="quarter" idx="5"/>
          </p:nvPr>
        </p:nvSpPr>
        <p:spPr/>
        <p:txBody>
          <a:bodyPr/>
          <a:lstStyle/>
          <a:p>
            <a:fld id="{C2FB795E-39B1-CA4A-9C7F-D2B50693CE08}" type="slidenum">
              <a:rPr lang="en-US" smtClean="0"/>
              <a:pPr/>
              <a:t>23</a:t>
            </a:fld>
            <a:endParaRPr lang="en-US" dirty="0"/>
          </a:p>
        </p:txBody>
      </p:sp>
    </p:spTree>
    <p:extLst>
      <p:ext uri="{BB962C8B-B14F-4D97-AF65-F5344CB8AC3E}">
        <p14:creationId xmlns:p14="http://schemas.microsoft.com/office/powerpoint/2010/main" val="1561789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the React components have different implementations for Next.js.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is why, we ca see here Link, Image, </a:t>
            </a:r>
            <a:r>
              <a:rPr lang="en-US" dirty="0" err="1"/>
              <a:t>RichText</a:t>
            </a:r>
            <a:r>
              <a:rPr lang="en-US" dirty="0"/>
              <a:t> and others.</a:t>
            </a:r>
            <a:br>
              <a:rPr lang="en-US" dirty="0"/>
            </a:br>
            <a:br>
              <a:rPr lang="en-US" dirty="0"/>
            </a:br>
            <a:br>
              <a:rPr lang="en-US" dirty="0"/>
            </a:br>
            <a:r>
              <a:rPr lang="en-US" dirty="0"/>
              <a:t>By the way, if you look at @sitecore-jss Next.js and React field implementations, you will see that a major part of the code is related to Edit Mode. This means that we have code for Edit Mode here even if we are in Normal Mode.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is one more idea for @sitecore-jss package improvements for JSS team.</a:t>
            </a:r>
          </a:p>
        </p:txBody>
      </p:sp>
      <p:sp>
        <p:nvSpPr>
          <p:cNvPr id="4" name="Slide Number Placeholder 3"/>
          <p:cNvSpPr>
            <a:spLocks noGrp="1"/>
          </p:cNvSpPr>
          <p:nvPr>
            <p:ph type="sldNum" sz="quarter" idx="5"/>
          </p:nvPr>
        </p:nvSpPr>
        <p:spPr/>
        <p:txBody>
          <a:bodyPr/>
          <a:lstStyle/>
          <a:p>
            <a:fld id="{C2FB795E-39B1-CA4A-9C7F-D2B50693CE08}" type="slidenum">
              <a:rPr lang="en-US" smtClean="0"/>
              <a:pPr/>
              <a:t>24</a:t>
            </a:fld>
            <a:endParaRPr lang="en-US" dirty="0"/>
          </a:p>
        </p:txBody>
      </p:sp>
    </p:spTree>
    <p:extLst>
      <p:ext uri="{BB962C8B-B14F-4D97-AF65-F5344CB8AC3E}">
        <p14:creationId xmlns:p14="http://schemas.microsoft.com/office/powerpoint/2010/main" val="3179381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different utils in the middle:</a:t>
            </a:r>
          </a:p>
          <a:p>
            <a:r>
              <a:rPr lang="en-US" dirty="0"/>
              <a:t>Editing, services wrappers, debug, etc.</a:t>
            </a:r>
          </a:p>
        </p:txBody>
      </p:sp>
      <p:sp>
        <p:nvSpPr>
          <p:cNvPr id="4" name="Slide Number Placeholder 3"/>
          <p:cNvSpPr>
            <a:spLocks noGrp="1"/>
          </p:cNvSpPr>
          <p:nvPr>
            <p:ph type="sldNum" sz="quarter" idx="5"/>
          </p:nvPr>
        </p:nvSpPr>
        <p:spPr/>
        <p:txBody>
          <a:bodyPr/>
          <a:lstStyle/>
          <a:p>
            <a:fld id="{C2FB795E-39B1-CA4A-9C7F-D2B50693CE08}" type="slidenum">
              <a:rPr lang="en-US" smtClean="0"/>
              <a:pPr/>
              <a:t>25</a:t>
            </a:fld>
            <a:endParaRPr lang="en-US" dirty="0"/>
          </a:p>
        </p:txBody>
      </p:sp>
    </p:spTree>
    <p:extLst>
      <p:ext uri="{BB962C8B-B14F-4D97-AF65-F5344CB8AC3E}">
        <p14:creationId xmlns:p14="http://schemas.microsoft.com/office/powerpoint/2010/main" val="700448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biggest part on the left is dependencies:</a:t>
            </a:r>
            <a:br>
              <a:rPr lang="en-US" dirty="0"/>
            </a:br>
            <a:r>
              <a:rPr lang="en-US" dirty="0" err="1"/>
              <a:t>graphql</a:t>
            </a:r>
            <a:r>
              <a:rPr lang="en-US" dirty="0"/>
              <a:t>, </a:t>
            </a:r>
            <a:r>
              <a:rPr lang="en-US" dirty="0" err="1"/>
              <a:t>graphql</a:t>
            </a:r>
            <a:r>
              <a:rPr lang="en-US" dirty="0"/>
              <a:t>-request, </a:t>
            </a:r>
            <a:r>
              <a:rPr lang="en-US" dirty="0" err="1"/>
              <a:t>axios</a:t>
            </a:r>
            <a:r>
              <a:rPr lang="en-US" dirty="0"/>
              <a:t>, cross-fetch.</a:t>
            </a:r>
            <a:br>
              <a:rPr lang="en-US" dirty="0"/>
            </a:br>
            <a:br>
              <a:rPr lang="en-US" dirty="0"/>
            </a:br>
            <a:r>
              <a:rPr lang="en-US" dirty="0"/>
              <a:t>But, hold on. We need these libraries to work with layout service.</a:t>
            </a:r>
            <a:br>
              <a:rPr lang="en-US" dirty="0"/>
            </a:br>
            <a:r>
              <a:rPr lang="en-US" dirty="0"/>
              <a:t>Do we make any request to the Sitecore Layout Service endpoint directly from the browser?</a:t>
            </a:r>
          </a:p>
          <a:p>
            <a:r>
              <a:rPr lang="en-US" dirty="0"/>
              <a:t>No, we don’t. These requests are done on the Next.js server side. We don’t need this part in our client-side bundle!</a:t>
            </a:r>
          </a:p>
        </p:txBody>
      </p:sp>
      <p:sp>
        <p:nvSpPr>
          <p:cNvPr id="4" name="Slide Number Placeholder 3"/>
          <p:cNvSpPr>
            <a:spLocks noGrp="1"/>
          </p:cNvSpPr>
          <p:nvPr>
            <p:ph type="sldNum" sz="quarter" idx="5"/>
          </p:nvPr>
        </p:nvSpPr>
        <p:spPr/>
        <p:txBody>
          <a:bodyPr/>
          <a:lstStyle/>
          <a:p>
            <a:fld id="{C2FB795E-39B1-CA4A-9C7F-D2B50693CE08}" type="slidenum">
              <a:rPr lang="en-US" smtClean="0"/>
              <a:pPr/>
              <a:t>26</a:t>
            </a:fld>
            <a:endParaRPr lang="en-US" dirty="0"/>
          </a:p>
        </p:txBody>
      </p:sp>
    </p:spTree>
    <p:extLst>
      <p:ext uri="{BB962C8B-B14F-4D97-AF65-F5344CB8AC3E}">
        <p14:creationId xmlns:p14="http://schemas.microsoft.com/office/powerpoint/2010/main" val="1079492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Actually, the part that we don't need is even bigger. We don't need wrappers for </a:t>
            </a:r>
            <a:r>
              <a:rPr lang="en-US" dirty="0" err="1"/>
              <a:t>graphql</a:t>
            </a:r>
            <a:r>
              <a:rPr lang="en-US" dirty="0"/>
              <a:t> and </a:t>
            </a:r>
            <a:r>
              <a:rPr lang="en-US" dirty="0" err="1"/>
              <a:t>axios</a:t>
            </a:r>
            <a:r>
              <a:rPr lang="en-US" dirty="0"/>
              <a:t>, either.</a:t>
            </a:r>
          </a:p>
          <a:p>
            <a:endParaRPr lang="en-US" dirty="0"/>
          </a:p>
        </p:txBody>
      </p:sp>
      <p:sp>
        <p:nvSpPr>
          <p:cNvPr id="4" name="Slide Number Placeholder 3"/>
          <p:cNvSpPr>
            <a:spLocks noGrp="1"/>
          </p:cNvSpPr>
          <p:nvPr>
            <p:ph type="sldNum" sz="quarter" idx="5"/>
          </p:nvPr>
        </p:nvSpPr>
        <p:spPr/>
        <p:txBody>
          <a:bodyPr/>
          <a:lstStyle/>
          <a:p>
            <a:fld id="{C2FB795E-39B1-CA4A-9C7F-D2B50693CE08}" type="slidenum">
              <a:rPr lang="en-US" smtClean="0"/>
              <a:pPr/>
              <a:t>27</a:t>
            </a:fld>
            <a:endParaRPr lang="en-US" dirty="0"/>
          </a:p>
        </p:txBody>
      </p:sp>
    </p:spTree>
    <p:extLst>
      <p:ext uri="{BB962C8B-B14F-4D97-AF65-F5344CB8AC3E}">
        <p14:creationId xmlns:p14="http://schemas.microsoft.com/office/powerpoint/2010/main" val="826895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have a lot of time to touch everything.</a:t>
            </a:r>
          </a:p>
          <a:p>
            <a:endParaRPr lang="en-US" dirty="0"/>
          </a:p>
          <a:p>
            <a:r>
              <a:rPr lang="en-US" dirty="0"/>
              <a:t>Let’s decrease the scope for improvements on this presentation and figure out with dependencies!</a:t>
            </a:r>
          </a:p>
          <a:p>
            <a:endParaRPr lang="en-US" dirty="0"/>
          </a:p>
          <a:p>
            <a:r>
              <a:rPr lang="en-US" dirty="0"/>
              <a:t>Before starting the implementation of improvements, let’s check ourselves.</a:t>
            </a:r>
          </a:p>
          <a:p>
            <a:endParaRPr lang="en-US" dirty="0"/>
          </a:p>
          <a:p>
            <a:endParaRPr lang="en-US" dirty="0"/>
          </a:p>
        </p:txBody>
      </p:sp>
      <p:sp>
        <p:nvSpPr>
          <p:cNvPr id="4" name="Slide Number Placeholder 3"/>
          <p:cNvSpPr>
            <a:spLocks noGrp="1"/>
          </p:cNvSpPr>
          <p:nvPr>
            <p:ph type="sldNum" sz="quarter" idx="5"/>
          </p:nvPr>
        </p:nvSpPr>
        <p:spPr/>
        <p:txBody>
          <a:bodyPr/>
          <a:lstStyle/>
          <a:p>
            <a:fld id="{C2FB795E-39B1-CA4A-9C7F-D2B50693CE08}" type="slidenum">
              <a:rPr lang="en-US" smtClean="0"/>
              <a:pPr/>
              <a:t>28</a:t>
            </a:fld>
            <a:endParaRPr lang="en-US" dirty="0"/>
          </a:p>
        </p:txBody>
      </p:sp>
    </p:spTree>
    <p:extLst>
      <p:ext uri="{BB962C8B-B14F-4D97-AF65-F5344CB8AC3E}">
        <p14:creationId xmlns:p14="http://schemas.microsoft.com/office/powerpoint/2010/main" val="2420952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service named </a:t>
            </a:r>
            <a:r>
              <a:rPr lang="en-US" dirty="0" err="1"/>
              <a:t>Bundlephobia</a:t>
            </a:r>
            <a:r>
              <a:rPr lang="en-US" dirty="0"/>
              <a:t>. It shows you details, of what is inside </a:t>
            </a:r>
            <a:r>
              <a:rPr lang="en-US" dirty="0" err="1"/>
              <a:t>npm</a:t>
            </a:r>
            <a:r>
              <a:rPr lang="en-US" dirty="0"/>
              <a:t> packages.</a:t>
            </a:r>
          </a:p>
          <a:p>
            <a:endParaRPr lang="en-US" dirty="0"/>
          </a:p>
          <a:p>
            <a:r>
              <a:rPr lang="en-US" dirty="0"/>
              <a:t>The more you look at webpack analyzer graphs, the more you are afraid of adding something that you don’t need. </a:t>
            </a:r>
          </a:p>
          <a:p>
            <a:endParaRPr lang="en-US" dirty="0"/>
          </a:p>
          <a:p>
            <a:r>
              <a:rPr lang="en-US" dirty="0"/>
              <a:t>This service allows you to be more confident before running the </a:t>
            </a:r>
            <a:r>
              <a:rPr lang="en-US" dirty="0" err="1"/>
              <a:t>npm</a:t>
            </a:r>
            <a:r>
              <a:rPr lang="en-US" dirty="0"/>
              <a:t> install command.</a:t>
            </a:r>
          </a:p>
          <a:p>
            <a:endParaRPr lang="en-US" dirty="0"/>
          </a:p>
        </p:txBody>
      </p:sp>
      <p:sp>
        <p:nvSpPr>
          <p:cNvPr id="4" name="Slide Number Placeholder 3"/>
          <p:cNvSpPr>
            <a:spLocks noGrp="1"/>
          </p:cNvSpPr>
          <p:nvPr>
            <p:ph type="sldNum" sz="quarter" idx="5"/>
          </p:nvPr>
        </p:nvSpPr>
        <p:spPr/>
        <p:txBody>
          <a:bodyPr/>
          <a:lstStyle/>
          <a:p>
            <a:fld id="{C2FB795E-39B1-CA4A-9C7F-D2B50693CE08}" type="slidenum">
              <a:rPr lang="en-US" smtClean="0"/>
              <a:pPr/>
              <a:t>29</a:t>
            </a:fld>
            <a:endParaRPr lang="en-US" dirty="0"/>
          </a:p>
        </p:txBody>
      </p:sp>
    </p:spTree>
    <p:extLst>
      <p:ext uri="{BB962C8B-B14F-4D97-AF65-F5344CB8AC3E}">
        <p14:creationId xmlns:p14="http://schemas.microsoft.com/office/powerpoint/2010/main" val="36086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discuss bundlers and how and why we started using them. </a:t>
            </a:r>
          </a:p>
          <a:p>
            <a:r>
              <a:rPr lang="en-US" dirty="0"/>
              <a:t>Then, we will move to bundle analysis and analyze the Sitecore Styleguide Next.js website. </a:t>
            </a:r>
          </a:p>
          <a:p>
            <a:r>
              <a:rPr lang="en-US" dirty="0"/>
              <a:t>Finally we will talk about frontend and backend JavaScript code separation. </a:t>
            </a:r>
          </a:p>
          <a:p>
            <a:r>
              <a:rPr lang="en-US" dirty="0"/>
              <a:t>And I will show you how to avoid the presence of backend code in your client-side bundle.</a:t>
            </a:r>
          </a:p>
        </p:txBody>
      </p:sp>
      <p:sp>
        <p:nvSpPr>
          <p:cNvPr id="4" name="Slide Number Placeholder 3"/>
          <p:cNvSpPr>
            <a:spLocks noGrp="1"/>
          </p:cNvSpPr>
          <p:nvPr>
            <p:ph type="sldNum" sz="quarter" idx="5"/>
          </p:nvPr>
        </p:nvSpPr>
        <p:spPr/>
        <p:txBody>
          <a:bodyPr/>
          <a:lstStyle/>
          <a:p>
            <a:fld id="{C2FB795E-39B1-CA4A-9C7F-D2B50693CE08}" type="slidenum">
              <a:rPr lang="en-US" smtClean="0"/>
              <a:pPr/>
              <a:t>3</a:t>
            </a:fld>
            <a:endParaRPr lang="en-US" dirty="0"/>
          </a:p>
        </p:txBody>
      </p:sp>
    </p:spTree>
    <p:extLst>
      <p:ext uri="{BB962C8B-B14F-4D97-AF65-F5344CB8AC3E}">
        <p14:creationId xmlns:p14="http://schemas.microsoft.com/office/powerpoint/2010/main" val="69632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confirms that the own code of @sitecore-jss is only 9 percent.</a:t>
            </a:r>
          </a:p>
        </p:txBody>
      </p:sp>
      <p:sp>
        <p:nvSpPr>
          <p:cNvPr id="4" name="Slide Number Placeholder 3"/>
          <p:cNvSpPr>
            <a:spLocks noGrp="1"/>
          </p:cNvSpPr>
          <p:nvPr>
            <p:ph type="sldNum" sz="quarter" idx="5"/>
          </p:nvPr>
        </p:nvSpPr>
        <p:spPr/>
        <p:txBody>
          <a:bodyPr/>
          <a:lstStyle/>
          <a:p>
            <a:fld id="{C2FB795E-39B1-CA4A-9C7F-D2B50693CE08}" type="slidenum">
              <a:rPr lang="en-US" smtClean="0"/>
              <a:pPr/>
              <a:t>30</a:t>
            </a:fld>
            <a:endParaRPr lang="en-US" dirty="0"/>
          </a:p>
        </p:txBody>
      </p:sp>
    </p:spTree>
    <p:extLst>
      <p:ext uri="{BB962C8B-B14F-4D97-AF65-F5344CB8AC3E}">
        <p14:creationId xmlns:p14="http://schemas.microsoft.com/office/powerpoint/2010/main" val="1886179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else is dependencies! Let’s focus on the biggest ones.</a:t>
            </a:r>
          </a:p>
        </p:txBody>
      </p:sp>
      <p:sp>
        <p:nvSpPr>
          <p:cNvPr id="4" name="Slide Number Placeholder 3"/>
          <p:cNvSpPr>
            <a:spLocks noGrp="1"/>
          </p:cNvSpPr>
          <p:nvPr>
            <p:ph type="sldNum" sz="quarter" idx="5"/>
          </p:nvPr>
        </p:nvSpPr>
        <p:spPr/>
        <p:txBody>
          <a:bodyPr/>
          <a:lstStyle/>
          <a:p>
            <a:fld id="{C2FB795E-39B1-CA4A-9C7F-D2B50693CE08}" type="slidenum">
              <a:rPr lang="en-US" smtClean="0"/>
              <a:pPr/>
              <a:t>31</a:t>
            </a:fld>
            <a:endParaRPr lang="en-US" dirty="0"/>
          </a:p>
        </p:txBody>
      </p:sp>
    </p:spTree>
    <p:extLst>
      <p:ext uri="{BB962C8B-B14F-4D97-AF65-F5344CB8AC3E}">
        <p14:creationId xmlns:p14="http://schemas.microsoft.com/office/powerpoint/2010/main" val="3322932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didn't use these libraries from the client side. But that was only my experience, and I decided to check myself.</a:t>
            </a:r>
          </a:p>
        </p:txBody>
      </p:sp>
      <p:sp>
        <p:nvSpPr>
          <p:cNvPr id="4" name="Slide Number Placeholder 3"/>
          <p:cNvSpPr>
            <a:spLocks noGrp="1"/>
          </p:cNvSpPr>
          <p:nvPr>
            <p:ph type="sldNum" sz="quarter" idx="5"/>
          </p:nvPr>
        </p:nvSpPr>
        <p:spPr/>
        <p:txBody>
          <a:bodyPr/>
          <a:lstStyle/>
          <a:p>
            <a:fld id="{C2FB795E-39B1-CA4A-9C7F-D2B50693CE08}" type="slidenum">
              <a:rPr lang="en-US" smtClean="0"/>
              <a:pPr/>
              <a:t>32</a:t>
            </a:fld>
            <a:endParaRPr lang="en-US" dirty="0"/>
          </a:p>
        </p:txBody>
      </p:sp>
    </p:spTree>
    <p:extLst>
      <p:ext uri="{BB962C8B-B14F-4D97-AF65-F5344CB8AC3E}">
        <p14:creationId xmlns:p14="http://schemas.microsoft.com/office/powerpoint/2010/main" val="1308063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made the poll in Sitecore Slack to check if my experience with using these libraries is similar to others.</a:t>
            </a:r>
          </a:p>
          <a:p>
            <a:endParaRPr lang="en-US" dirty="0"/>
          </a:p>
          <a:p>
            <a:r>
              <a:rPr lang="en-US" dirty="0"/>
              <a:t>Only 10% make </a:t>
            </a:r>
            <a:r>
              <a:rPr lang="en-US" dirty="0" err="1"/>
              <a:t>graphql</a:t>
            </a:r>
            <a:r>
              <a:rPr lang="en-US" dirty="0"/>
              <a:t> requests directly from the browser to Sitecore.</a:t>
            </a:r>
          </a:p>
          <a:p>
            <a:endParaRPr lang="en-US" dirty="0"/>
          </a:p>
          <a:p>
            <a:r>
              <a:rPr lang="en-US" dirty="0"/>
              <a:t>Another 10% use Next.js backend proxy to avoid exposing Sitecore URLs and secrets.</a:t>
            </a:r>
          </a:p>
          <a:p>
            <a:endParaRPr lang="en-US" dirty="0"/>
          </a:p>
          <a:p>
            <a:r>
              <a:rPr lang="en-US" dirty="0"/>
              <a:t>And 80% don’t make requests from browser to Sitecore using JavaScript. It means that the majority of Sitecore implementations don’t need these dependencies in the client-side bundle.</a:t>
            </a:r>
          </a:p>
          <a:p>
            <a:endParaRPr lang="en-US" dirty="0"/>
          </a:p>
        </p:txBody>
      </p:sp>
      <p:sp>
        <p:nvSpPr>
          <p:cNvPr id="4" name="Slide Number Placeholder 3"/>
          <p:cNvSpPr>
            <a:spLocks noGrp="1"/>
          </p:cNvSpPr>
          <p:nvPr>
            <p:ph type="sldNum" sz="quarter" idx="5"/>
          </p:nvPr>
        </p:nvSpPr>
        <p:spPr/>
        <p:txBody>
          <a:bodyPr/>
          <a:lstStyle/>
          <a:p>
            <a:fld id="{C2FB795E-39B1-CA4A-9C7F-D2B50693CE08}" type="slidenum">
              <a:rPr lang="en-US" smtClean="0"/>
              <a:pPr/>
              <a:t>33</a:t>
            </a:fld>
            <a:endParaRPr lang="en-US" dirty="0"/>
          </a:p>
        </p:txBody>
      </p:sp>
    </p:spTree>
    <p:extLst>
      <p:ext uri="{BB962C8B-B14F-4D97-AF65-F5344CB8AC3E}">
        <p14:creationId xmlns:p14="http://schemas.microsoft.com/office/powerpoint/2010/main" val="31513209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don’t need something, we can remove it.</a:t>
            </a:r>
          </a:p>
          <a:p>
            <a:endParaRPr lang="en-US" dirty="0"/>
          </a:p>
        </p:txBody>
      </p:sp>
      <p:sp>
        <p:nvSpPr>
          <p:cNvPr id="4" name="Slide Number Placeholder 3"/>
          <p:cNvSpPr>
            <a:spLocks noGrp="1"/>
          </p:cNvSpPr>
          <p:nvPr>
            <p:ph type="sldNum" sz="quarter" idx="5"/>
          </p:nvPr>
        </p:nvSpPr>
        <p:spPr/>
        <p:txBody>
          <a:bodyPr/>
          <a:lstStyle/>
          <a:p>
            <a:fld id="{C2FB795E-39B1-CA4A-9C7F-D2B50693CE08}" type="slidenum">
              <a:rPr lang="en-US" smtClean="0"/>
              <a:pPr/>
              <a:t>34</a:t>
            </a:fld>
            <a:endParaRPr lang="en-US" dirty="0"/>
          </a:p>
        </p:txBody>
      </p:sp>
    </p:spTree>
    <p:extLst>
      <p:ext uri="{BB962C8B-B14F-4D97-AF65-F5344CB8AC3E}">
        <p14:creationId xmlns:p14="http://schemas.microsoft.com/office/powerpoint/2010/main" val="1774278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remove a few dependencies that are used on the server side but included in the client-side code. That is not too easy. We use dependency @sitecore-jss, and we can’t get rid of it. But we still have plenty of options.</a:t>
            </a:r>
          </a:p>
          <a:p>
            <a:endParaRPr lang="en-US" dirty="0"/>
          </a:p>
          <a:p>
            <a:r>
              <a:rPr lang="en-US" dirty="0"/>
              <a:t>1. Sitecore JSS is open source. We can fork it. Then, we can split @sitecore-jss into server and client libraries. It would be the best, but it will take a lot of effort to do it and support it.</a:t>
            </a:r>
          </a:p>
          <a:p>
            <a:endParaRPr lang="en-US" dirty="0"/>
          </a:p>
          <a:p>
            <a:r>
              <a:rPr lang="en-US" dirty="0"/>
              <a:t>2. We can use some hacks. Hardcode </a:t>
            </a:r>
            <a:r>
              <a:rPr lang="en-US" dirty="0" err="1"/>
              <a:t>node_modules</a:t>
            </a:r>
            <a:r>
              <a:rPr lang="en-US" dirty="0"/>
              <a:t> folder or remove part of dependencies during the build. It will look not pleasant.</a:t>
            </a:r>
          </a:p>
          <a:p>
            <a:endParaRPr lang="en-US" dirty="0"/>
          </a:p>
          <a:p>
            <a:r>
              <a:rPr lang="en-US" dirty="0"/>
              <a:t>3. And the best option for our case is the usage of Webpack alias configuration</a:t>
            </a:r>
          </a:p>
        </p:txBody>
      </p:sp>
      <p:sp>
        <p:nvSpPr>
          <p:cNvPr id="4" name="Slide Number Placeholder 3"/>
          <p:cNvSpPr>
            <a:spLocks noGrp="1"/>
          </p:cNvSpPr>
          <p:nvPr>
            <p:ph type="sldNum" sz="quarter" idx="5"/>
          </p:nvPr>
        </p:nvSpPr>
        <p:spPr/>
        <p:txBody>
          <a:bodyPr/>
          <a:lstStyle/>
          <a:p>
            <a:fld id="{C2FB795E-39B1-CA4A-9C7F-D2B50693CE08}" type="slidenum">
              <a:rPr lang="en-US" smtClean="0"/>
              <a:pPr/>
              <a:t>35</a:t>
            </a:fld>
            <a:endParaRPr lang="en-US" dirty="0"/>
          </a:p>
        </p:txBody>
      </p:sp>
    </p:spTree>
    <p:extLst>
      <p:ext uri="{BB962C8B-B14F-4D97-AF65-F5344CB8AC3E}">
        <p14:creationId xmlns:p14="http://schemas.microsoft.com/office/powerpoint/2010/main" val="3173500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be quite easy. We check that Webpack prepares the client-side bundle. If it is preparing the client bundle, replace the original </a:t>
            </a:r>
            <a:r>
              <a:rPr lang="en-US" dirty="0" err="1"/>
              <a:t>npm</a:t>
            </a:r>
            <a:r>
              <a:rPr lang="en-US" dirty="0"/>
              <a:t> packages with fake JS files.</a:t>
            </a:r>
          </a:p>
          <a:p>
            <a:endParaRPr lang="en-US" dirty="0"/>
          </a:p>
          <a:p>
            <a:r>
              <a:rPr lang="en-US" dirty="0"/>
              <a:t>Instead of including the real </a:t>
            </a:r>
            <a:r>
              <a:rPr lang="en-US" dirty="0" err="1"/>
              <a:t>npm</a:t>
            </a:r>
            <a:r>
              <a:rPr lang="en-US" dirty="0"/>
              <a:t> package of </a:t>
            </a:r>
            <a:r>
              <a:rPr lang="en-US" dirty="0" err="1"/>
              <a:t>graphql</a:t>
            </a:r>
            <a:r>
              <a:rPr lang="en-US" dirty="0"/>
              <a:t>, </a:t>
            </a:r>
            <a:r>
              <a:rPr lang="en-US" dirty="0" err="1"/>
              <a:t>graphql</a:t>
            </a:r>
            <a:r>
              <a:rPr lang="en-US" dirty="0"/>
              <a:t>-request, or </a:t>
            </a:r>
            <a:r>
              <a:rPr lang="en-US" dirty="0" err="1"/>
              <a:t>axios</a:t>
            </a:r>
            <a:r>
              <a:rPr lang="en-US" dirty="0"/>
              <a:t>, we will include empty files.</a:t>
            </a:r>
          </a:p>
          <a:p>
            <a:endParaRPr lang="en-US" dirty="0"/>
          </a:p>
        </p:txBody>
      </p:sp>
      <p:sp>
        <p:nvSpPr>
          <p:cNvPr id="4" name="Slide Number Placeholder 3"/>
          <p:cNvSpPr>
            <a:spLocks noGrp="1"/>
          </p:cNvSpPr>
          <p:nvPr>
            <p:ph type="sldNum" sz="quarter" idx="5"/>
          </p:nvPr>
        </p:nvSpPr>
        <p:spPr/>
        <p:txBody>
          <a:bodyPr/>
          <a:lstStyle/>
          <a:p>
            <a:fld id="{C2FB795E-39B1-CA4A-9C7F-D2B50693CE08}" type="slidenum">
              <a:rPr lang="en-US" smtClean="0"/>
              <a:pPr/>
              <a:t>36</a:t>
            </a:fld>
            <a:endParaRPr lang="en-US" dirty="0"/>
          </a:p>
        </p:txBody>
      </p:sp>
    </p:spTree>
    <p:extLst>
      <p:ext uri="{BB962C8B-B14F-4D97-AF65-F5344CB8AC3E}">
        <p14:creationId xmlns:p14="http://schemas.microsoft.com/office/powerpoint/2010/main" val="1618927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US" dirty="0">
                <a:latin typeface="DM Sans" panose="020B0604020202020204" charset="0"/>
                <a:cs typeface="DM Sans" panose="020B0604020202020204" charset="0"/>
              </a:rPr>
              <a:t>The results will be different depending on the measured approach.</a:t>
            </a:r>
          </a:p>
          <a:p>
            <a:pPr algn="l" fontAlgn="base">
              <a:buFont typeface="Arial" panose="020B0604020202020204" pitchFamily="34" charset="0"/>
              <a:buNone/>
            </a:pPr>
            <a:endParaRPr lang="en-US" dirty="0">
              <a:latin typeface="DM Sans" panose="020B0604020202020204" charset="0"/>
              <a:cs typeface="DM Sans" panose="020B0604020202020204" charset="0"/>
            </a:endParaRPr>
          </a:p>
          <a:p>
            <a:pPr algn="l" fontAlgn="base">
              <a:buFont typeface="Arial" panose="020B0604020202020204" pitchFamily="34" charset="0"/>
              <a:buNone/>
            </a:pPr>
            <a:r>
              <a:rPr lang="en-US" dirty="0">
                <a:latin typeface="DM Sans" panose="020B0604020202020204" charset="0"/>
                <a:cs typeface="DM Sans" panose="020B0604020202020204" charset="0"/>
              </a:rPr>
              <a:t>The </a:t>
            </a:r>
            <a:r>
              <a:rPr lang="en-US" dirty="0" err="1">
                <a:latin typeface="DM Sans" panose="020B0604020202020204" charset="0"/>
                <a:cs typeface="DM Sans" panose="020B0604020202020204" charset="0"/>
              </a:rPr>
              <a:t>Gzipped</a:t>
            </a:r>
            <a:r>
              <a:rPr lang="en-US" dirty="0">
                <a:latin typeface="DM Sans" panose="020B0604020202020204" charset="0"/>
                <a:cs typeface="DM Sans" panose="020B0604020202020204" charset="0"/>
              </a:rPr>
              <a:t> size is more straightforward to explain and understand. It is the size of JavaScript that will be transferred from server to browser.</a:t>
            </a:r>
          </a:p>
          <a:p>
            <a:pPr algn="l" fontAlgn="base">
              <a:buFont typeface="Arial" panose="020B0604020202020204" pitchFamily="34" charset="0"/>
              <a:buNone/>
            </a:pPr>
            <a:endParaRPr lang="en-US" dirty="0">
              <a:latin typeface="DM Sans" panose="020B0604020202020204" charset="0"/>
              <a:cs typeface="DM Sans" panose="020B0604020202020204" charset="0"/>
            </a:endParaRPr>
          </a:p>
          <a:p>
            <a:pPr algn="l" fontAlgn="base">
              <a:buFont typeface="Arial" panose="020B0604020202020204" pitchFamily="34" charset="0"/>
              <a:buNone/>
            </a:pPr>
            <a:r>
              <a:rPr lang="en-US" dirty="0">
                <a:latin typeface="DM Sans" panose="020B0604020202020204" charset="0"/>
                <a:cs typeface="DM Sans" panose="020B0604020202020204" charset="0"/>
              </a:rPr>
              <a:t>We can see that we improved the size of the @sitecore-jss NPM package </a:t>
            </a:r>
            <a:r>
              <a:rPr lang="en-US" dirty="0"/>
              <a:t>by a factor of four(fourfold improvement.)</a:t>
            </a:r>
            <a:r>
              <a:rPr lang="en-US" dirty="0">
                <a:latin typeface="DM Sans" panose="020B0604020202020204" charset="0"/>
                <a:cs typeface="DM Sans" panose="020B0604020202020204" charset="0"/>
              </a:rPr>
              <a:t>, and that is not the limit.</a:t>
            </a:r>
          </a:p>
          <a:p>
            <a:pPr algn="l" fontAlgn="base">
              <a:buFont typeface="Arial" panose="020B0604020202020204" pitchFamily="34" charset="0"/>
              <a:buNone/>
            </a:pPr>
            <a:endParaRPr lang="en-US" dirty="0">
              <a:latin typeface="DM Sans" panose="020B0604020202020204" charset="0"/>
              <a:cs typeface="DM Sans" panose="020B0604020202020204" charset="0"/>
            </a:endParaRPr>
          </a:p>
          <a:p>
            <a:pPr algn="l" fontAlgn="base">
              <a:buFont typeface="Arial" panose="020B0604020202020204" pitchFamily="34" charset="0"/>
              <a:buNone/>
            </a:pPr>
            <a:r>
              <a:rPr lang="en-US" dirty="0">
                <a:latin typeface="DM Sans" panose="020B0604020202020204" charset="0"/>
                <a:cs typeface="DM Sans" panose="020B0604020202020204" charset="0"/>
              </a:rPr>
              <a:t>It is the measurement of one library. Let's see the effect on the whole website.</a:t>
            </a:r>
          </a:p>
        </p:txBody>
      </p:sp>
      <p:sp>
        <p:nvSpPr>
          <p:cNvPr id="4" name="Slide Number Placeholder 3"/>
          <p:cNvSpPr>
            <a:spLocks noGrp="1"/>
          </p:cNvSpPr>
          <p:nvPr>
            <p:ph type="sldNum" sz="quarter" idx="5"/>
          </p:nvPr>
        </p:nvSpPr>
        <p:spPr/>
        <p:txBody>
          <a:bodyPr/>
          <a:lstStyle/>
          <a:p>
            <a:fld id="{C2FB795E-39B1-CA4A-9C7F-D2B50693CE08}" type="slidenum">
              <a:rPr lang="en-US" smtClean="0"/>
              <a:pPr/>
              <a:t>37</a:t>
            </a:fld>
            <a:endParaRPr lang="en-US" dirty="0"/>
          </a:p>
        </p:txBody>
      </p:sp>
    </p:spTree>
    <p:extLst>
      <p:ext uri="{BB962C8B-B14F-4D97-AF65-F5344CB8AC3E}">
        <p14:creationId xmlns:p14="http://schemas.microsoft.com/office/powerpoint/2010/main" val="1959770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do the real test with our changes using Lighthouse. </a:t>
            </a:r>
          </a:p>
          <a:p>
            <a:r>
              <a:rPr lang="en-US" dirty="0"/>
              <a:t>I like this tool, and BTW, 6 years ago, I created a Sitecore module that allows you to run Lighthouse reports directly from the content editor.</a:t>
            </a:r>
          </a:p>
          <a:p>
            <a:endParaRPr lang="en-US" dirty="0"/>
          </a:p>
          <a:p>
            <a:r>
              <a:rPr lang="en-US" dirty="0"/>
              <a:t>And we can see that with this small change, we saved 20kb.</a:t>
            </a:r>
          </a:p>
          <a:p>
            <a:r>
              <a:rPr lang="en-US" dirty="0"/>
              <a:t>That is not a lot, but that is 20% of the JavaScript. </a:t>
            </a:r>
          </a:p>
          <a:p>
            <a:endParaRPr lang="en-US" dirty="0"/>
          </a:p>
          <a:p>
            <a:r>
              <a:rPr lang="en-US" dirty="0"/>
              <a:t>And Lighthouse legend changed from critical to warning.</a:t>
            </a:r>
          </a:p>
          <a:p>
            <a:endParaRPr lang="en-US" dirty="0"/>
          </a:p>
        </p:txBody>
      </p:sp>
      <p:sp>
        <p:nvSpPr>
          <p:cNvPr id="4" name="Slide Number Placeholder 3"/>
          <p:cNvSpPr>
            <a:spLocks noGrp="1"/>
          </p:cNvSpPr>
          <p:nvPr>
            <p:ph type="sldNum" sz="quarter" idx="5"/>
          </p:nvPr>
        </p:nvSpPr>
        <p:spPr/>
        <p:txBody>
          <a:bodyPr/>
          <a:lstStyle/>
          <a:p>
            <a:fld id="{C2FB795E-39B1-CA4A-9C7F-D2B50693CE08}" type="slidenum">
              <a:rPr lang="en-US" smtClean="0"/>
              <a:pPr/>
              <a:t>38</a:t>
            </a:fld>
            <a:endParaRPr lang="en-US" dirty="0"/>
          </a:p>
        </p:txBody>
      </p:sp>
    </p:spTree>
    <p:extLst>
      <p:ext uri="{BB962C8B-B14F-4D97-AF65-F5344CB8AC3E}">
        <p14:creationId xmlns:p14="http://schemas.microsoft.com/office/powerpoint/2010/main" val="3563823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sum it up!</a:t>
            </a:r>
          </a:p>
          <a:p>
            <a:endParaRPr lang="en-US" dirty="0"/>
          </a:p>
          <a:p>
            <a:r>
              <a:rPr lang="en-US" dirty="0"/>
              <a:t>If you don't make any </a:t>
            </a:r>
            <a:r>
              <a:rPr lang="en-US" dirty="0" err="1"/>
              <a:t>graphql</a:t>
            </a:r>
            <a:r>
              <a:rPr lang="en-US" dirty="0"/>
              <a:t> requests directly from the browser, you can apply this fix immediately to your Sitecore implementation. You will save some kilobytes, milliseconds, which will make your website faster.</a:t>
            </a:r>
          </a:p>
          <a:p>
            <a:endParaRPr lang="en-US" dirty="0"/>
          </a:p>
          <a:p>
            <a:r>
              <a:rPr lang="en-US" dirty="0"/>
              <a:t>But that wasn't the main point. The main point is that you should know what is inside your client-side bundle. We can see that a pair of Next.js + Webpack is not smart enough to identify and split the code that was used on the server and that was used on the client.</a:t>
            </a:r>
          </a:p>
          <a:p>
            <a:endParaRPr lang="en-US" dirty="0"/>
          </a:p>
          <a:p>
            <a:r>
              <a:rPr lang="en-US" dirty="0"/>
              <a:t>Now, you should know how to analyze your client-side bundle. Use Lighthouse and @next/bundle-analyzer to understand what is inside your bundle. And if there is something big and useless, get rid of it. And even if it is a dependency of your dependencies, it is still possible to remove it with Webpack alias configurations. </a:t>
            </a:r>
          </a:p>
          <a:p>
            <a:endParaRPr lang="en-US" dirty="0"/>
          </a:p>
          <a:p>
            <a:r>
              <a:rPr lang="en-US" dirty="0"/>
              <a:t>And don’t blame Sitecore for the presence of </a:t>
            </a:r>
            <a:r>
              <a:rPr lang="en-US" dirty="0" err="1"/>
              <a:t>graphql</a:t>
            </a:r>
            <a:r>
              <a:rPr lang="en-US" dirty="0"/>
              <a:t> and </a:t>
            </a:r>
            <a:r>
              <a:rPr lang="en-US" dirty="0" err="1"/>
              <a:t>axios</a:t>
            </a:r>
            <a:r>
              <a:rPr lang="en-US" dirty="0"/>
              <a:t> inside final Next.js client-side bundle. Sitecore JSS was created for React, Angular, and Vue. It was designed to be universal. There was no Next.js support at that time. It is not easy to split Sitecore JSS between server and client code, leave it universal for all frameworks, and remain backward compatible. But we as a community should leave feedback on things that we think can be improved.</a:t>
            </a:r>
          </a:p>
        </p:txBody>
      </p:sp>
      <p:sp>
        <p:nvSpPr>
          <p:cNvPr id="4" name="Slide Number Placeholder 3"/>
          <p:cNvSpPr>
            <a:spLocks noGrp="1"/>
          </p:cNvSpPr>
          <p:nvPr>
            <p:ph type="sldNum" sz="quarter" idx="5"/>
          </p:nvPr>
        </p:nvSpPr>
        <p:spPr/>
        <p:txBody>
          <a:bodyPr/>
          <a:lstStyle/>
          <a:p>
            <a:fld id="{C2FB795E-39B1-CA4A-9C7F-D2B50693CE08}" type="slidenum">
              <a:rPr lang="en-US" smtClean="0"/>
              <a:pPr/>
              <a:t>39</a:t>
            </a:fld>
            <a:endParaRPr lang="en-US" dirty="0"/>
          </a:p>
        </p:txBody>
      </p:sp>
    </p:spTree>
    <p:extLst>
      <p:ext uri="{BB962C8B-B14F-4D97-AF65-F5344CB8AC3E}">
        <p14:creationId xmlns:p14="http://schemas.microsoft.com/office/powerpoint/2010/main" val="2899074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a:t>
            </a:r>
          </a:p>
          <a:p>
            <a:endParaRPr lang="en-US" dirty="0"/>
          </a:p>
          <a:p>
            <a:r>
              <a:rPr lang="en-US" dirty="0"/>
              <a:t>Remember old times? </a:t>
            </a:r>
          </a:p>
          <a:p>
            <a:endParaRPr lang="en-US" dirty="0"/>
          </a:p>
          <a:p>
            <a:r>
              <a:rPr lang="en-US" dirty="0"/>
              <a:t>We needed to include scripts in HTML ourselves. We had the flexibility to put scripts where and how we wanted. </a:t>
            </a:r>
          </a:p>
          <a:p>
            <a:endParaRPr lang="en-US" dirty="0"/>
          </a:p>
          <a:p>
            <a:r>
              <a:rPr lang="en-US" dirty="0"/>
              <a:t>Some scripts were in separate files; some scripts were inline. The order of scripts mattered for both functioning and page speed.</a:t>
            </a:r>
          </a:p>
          <a:p>
            <a:endParaRPr lang="en-US" dirty="0"/>
          </a:p>
          <a:p>
            <a:r>
              <a:rPr lang="en-US" dirty="0"/>
              <a:t>It took additional time and effort, but you were in control of everything on your pages: when and how it is downloaded and executed.</a:t>
            </a:r>
          </a:p>
          <a:p>
            <a:endParaRPr lang="en-US" dirty="0"/>
          </a:p>
          <a:p>
            <a:r>
              <a:rPr lang="en-US" dirty="0"/>
              <a:t>Frontend complexity grew over time: </a:t>
            </a:r>
            <a:r>
              <a:rPr lang="en-US" dirty="0" err="1"/>
              <a:t>CoffeeScript</a:t>
            </a:r>
            <a:r>
              <a:rPr lang="en-US" dirty="0"/>
              <a:t>, TypeScript, Polyfills, JavaScript modules. It became too hard to control everything manually.</a:t>
            </a:r>
            <a:br>
              <a:rPr lang="en-US" dirty="0"/>
            </a:br>
            <a:br>
              <a:rPr lang="en-US" dirty="0"/>
            </a:br>
            <a:r>
              <a:rPr lang="en-US" dirty="0"/>
              <a:t>----</a:t>
            </a:r>
          </a:p>
          <a:p>
            <a:endParaRPr lang="en-US" dirty="0"/>
          </a:p>
        </p:txBody>
      </p:sp>
      <p:sp>
        <p:nvSpPr>
          <p:cNvPr id="4" name="Slide Number Placeholder 3"/>
          <p:cNvSpPr>
            <a:spLocks noGrp="1"/>
          </p:cNvSpPr>
          <p:nvPr>
            <p:ph type="sldNum" sz="quarter" idx="5"/>
          </p:nvPr>
        </p:nvSpPr>
        <p:spPr/>
        <p:txBody>
          <a:bodyPr/>
          <a:lstStyle/>
          <a:p>
            <a:fld id="{C2FB795E-39B1-CA4A-9C7F-D2B50693CE08}" type="slidenum">
              <a:rPr lang="en-US" smtClean="0"/>
              <a:pPr/>
              <a:t>4</a:t>
            </a:fld>
            <a:endParaRPr lang="en-US" dirty="0"/>
          </a:p>
        </p:txBody>
      </p:sp>
    </p:spTree>
    <p:extLst>
      <p:ext uri="{BB962C8B-B14F-4D97-AF65-F5344CB8AC3E}">
        <p14:creationId xmlns:p14="http://schemas.microsoft.com/office/powerpoint/2010/main" val="425931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don’t forget, that you first need to optimize the most unoptimized things. And only then take care of fine-tuning.</a:t>
            </a:r>
          </a:p>
        </p:txBody>
      </p:sp>
      <p:sp>
        <p:nvSpPr>
          <p:cNvPr id="4" name="Slide Number Placeholder 3"/>
          <p:cNvSpPr>
            <a:spLocks noGrp="1"/>
          </p:cNvSpPr>
          <p:nvPr>
            <p:ph type="sldNum" sz="quarter" idx="5"/>
          </p:nvPr>
        </p:nvSpPr>
        <p:spPr/>
        <p:txBody>
          <a:bodyPr/>
          <a:lstStyle/>
          <a:p>
            <a:fld id="{C2FB795E-39B1-CA4A-9C7F-D2B50693CE08}" type="slidenum">
              <a:rPr lang="en-US" smtClean="0"/>
              <a:pPr/>
              <a:t>40</a:t>
            </a:fld>
            <a:endParaRPr lang="en-US" dirty="0"/>
          </a:p>
        </p:txBody>
      </p:sp>
    </p:spTree>
    <p:extLst>
      <p:ext uri="{BB962C8B-B14F-4D97-AF65-F5344CB8AC3E}">
        <p14:creationId xmlns:p14="http://schemas.microsoft.com/office/powerpoint/2010/main" val="2933552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attention. </a:t>
            </a:r>
            <a:br>
              <a:rPr lang="en-US" dirty="0"/>
            </a:br>
            <a:br>
              <a:rPr lang="en-US" dirty="0"/>
            </a:br>
            <a:r>
              <a:rPr lang="en-US" dirty="0"/>
              <a:t>You can find additional details, links, this presentation, when you scan the QR code.</a:t>
            </a:r>
            <a:br>
              <a:rPr lang="en-US" dirty="0"/>
            </a:br>
            <a:br>
              <a:rPr lang="en-US" dirty="0"/>
            </a:br>
            <a:r>
              <a:rPr lang="en-US"/>
              <a:t>Now you can ask me questions!</a:t>
            </a:r>
            <a:endParaRPr lang="en-US" dirty="0"/>
          </a:p>
        </p:txBody>
      </p:sp>
      <p:sp>
        <p:nvSpPr>
          <p:cNvPr id="4" name="Slide Number Placeholder 3"/>
          <p:cNvSpPr>
            <a:spLocks noGrp="1"/>
          </p:cNvSpPr>
          <p:nvPr>
            <p:ph type="sldNum" sz="quarter" idx="5"/>
          </p:nvPr>
        </p:nvSpPr>
        <p:spPr/>
        <p:txBody>
          <a:bodyPr/>
          <a:lstStyle/>
          <a:p>
            <a:fld id="{C2FB795E-39B1-CA4A-9C7F-D2B50693CE08}" type="slidenum">
              <a:rPr lang="en-US" smtClean="0"/>
              <a:pPr/>
              <a:t>41</a:t>
            </a:fld>
            <a:endParaRPr lang="en-US" dirty="0"/>
          </a:p>
        </p:txBody>
      </p:sp>
    </p:spTree>
    <p:extLst>
      <p:ext uri="{BB962C8B-B14F-4D97-AF65-F5344CB8AC3E}">
        <p14:creationId xmlns:p14="http://schemas.microsoft.com/office/powerpoint/2010/main" val="2919178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en-US" dirty="0"/>
              <a:t>Then bundlers appeared. They allowed you to merge your JavaScript code together into one file.</a:t>
            </a:r>
          </a:p>
          <a:p>
            <a:endParaRPr lang="en-US" dirty="0"/>
          </a:p>
          <a:p>
            <a:r>
              <a:rPr lang="en-US" dirty="0"/>
              <a:t>You became able to optimize, minify, and uglify the outcoming JavaScript.</a:t>
            </a:r>
          </a:p>
          <a:p>
            <a:endParaRPr lang="en-US" dirty="0"/>
          </a:p>
          <a:p>
            <a:r>
              <a:rPr lang="en-US" dirty="0"/>
              <a:t>Gulp was extremely popular in the Sitecore projects. It is more of a task runner than a module bundler, but it can bundle scripts.</a:t>
            </a:r>
          </a:p>
          <a:p>
            <a:r>
              <a:rPr lang="en-US" dirty="0"/>
              <a:t>It probably became so popular due to the usage of Gulp in Habitat(Remember that demo project?). Sometimes, it was even used to automate building </a:t>
            </a:r>
            <a:r>
              <a:rPr lang="en-US" dirty="0" err="1"/>
              <a:t>.Net</a:t>
            </a:r>
            <a:r>
              <a:rPr lang="en-US" dirty="0"/>
              <a:t> C# Helix projects, which was strange.</a:t>
            </a:r>
          </a:p>
          <a:p>
            <a:endParaRPr lang="en-US" dirty="0"/>
          </a:p>
          <a:p>
            <a:r>
              <a:rPr lang="en-US" dirty="0"/>
              <a:t>Gulp is still maintained and used on many projects. They released a new version this year, and Sitecore Experience Accelerator still depends on it. </a:t>
            </a:r>
          </a:p>
          <a:p>
            <a:endParaRPr lang="en-US" dirty="0"/>
          </a:p>
          <a:p>
            <a:r>
              <a:rPr lang="en-US" dirty="0"/>
              <a:t>Nowadays, the majority of React and Next.js projects use Webpack, and only pioneers use Turbopack. But in both cases, we don’t care about adding JavaScript to HTML. We have one entry point, use the `import` statement, and the bundler does everything by itself.</a:t>
            </a:r>
          </a:p>
          <a:p>
            <a:endParaRPr lang="en-US" dirty="0"/>
          </a:p>
          <a:p>
            <a:r>
              <a:rPr lang="en-US" dirty="0"/>
              <a:t>It gathers all dependencies and adds everything into one JavaScript file.</a:t>
            </a:r>
          </a:p>
        </p:txBody>
      </p:sp>
      <p:sp>
        <p:nvSpPr>
          <p:cNvPr id="4" name="Місце для номера слайда 3"/>
          <p:cNvSpPr>
            <a:spLocks noGrp="1"/>
          </p:cNvSpPr>
          <p:nvPr>
            <p:ph type="sldNum" sz="quarter" idx="5"/>
          </p:nvPr>
        </p:nvSpPr>
        <p:spPr/>
        <p:txBody>
          <a:bodyPr/>
          <a:lstStyle/>
          <a:p>
            <a:fld id="{C2FB795E-39B1-CA4A-9C7F-D2B50693CE08}" type="slidenum">
              <a:rPr lang="en-US" smtClean="0"/>
              <a:pPr/>
              <a:t>5</a:t>
            </a:fld>
            <a:endParaRPr lang="en-US" dirty="0"/>
          </a:p>
        </p:txBody>
      </p:sp>
    </p:spTree>
    <p:extLst>
      <p:ext uri="{BB962C8B-B14F-4D97-AF65-F5344CB8AC3E}">
        <p14:creationId xmlns:p14="http://schemas.microsoft.com/office/powerpoint/2010/main" val="1935962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en-US" dirty="0"/>
              <a:t>Things become more complex with the Next.js framework.</a:t>
            </a:r>
            <a:br>
              <a:rPr lang="en-US" dirty="0"/>
            </a:br>
            <a:br>
              <a:rPr lang="en-US" dirty="0"/>
            </a:br>
            <a:r>
              <a:rPr lang="en-US" dirty="0"/>
              <a:t>Part of your code is executed on the server side, and part in the browser. Next.js could be used in different modes: server side rendering, static site generation, and incremental static regeneration.</a:t>
            </a:r>
            <a:br>
              <a:rPr lang="en-US" dirty="0"/>
            </a:br>
            <a:br>
              <a:rPr lang="en-US" dirty="0"/>
            </a:br>
            <a:r>
              <a:rPr lang="en-US" dirty="0"/>
              <a:t>Your JavaScript code could be executed during build time if you build pages in advance with SSG.</a:t>
            </a:r>
            <a:br>
              <a:rPr lang="en-US" dirty="0"/>
            </a:br>
            <a:r>
              <a:rPr lang="en-US" dirty="0"/>
              <a:t>It can be executed during runtime on the server if you use SSR or ISR. But also, your JavaScript code is executed in the browser.</a:t>
            </a:r>
            <a:br>
              <a:rPr lang="en-US" dirty="0"/>
            </a:br>
            <a:r>
              <a:rPr lang="en-US" dirty="0"/>
              <a:t>Also, there are two types of server runtimes: Node.js and Edge.</a:t>
            </a:r>
            <a:br>
              <a:rPr lang="en-US" dirty="0"/>
            </a:br>
            <a:br>
              <a:rPr lang="en-US" dirty="0"/>
            </a:br>
            <a:r>
              <a:rPr lang="en-US" dirty="0"/>
              <a:t>You make requests to the layout service to retrieve page data on the server. All HTML for the first contentful paint is also prepared on the server.</a:t>
            </a:r>
          </a:p>
          <a:p>
            <a:r>
              <a:rPr lang="en-US" dirty="0"/>
              <a:t>But your carousel JavaScript works in the browser. </a:t>
            </a:r>
            <a:br>
              <a:rPr lang="en-US" dirty="0"/>
            </a:br>
            <a:br>
              <a:rPr lang="en-US" dirty="0"/>
            </a:br>
            <a:r>
              <a:rPr lang="en-US" dirty="0"/>
              <a:t>Instead of one JavaScript bundle, you get three: client-side, Node.js, and Edge.</a:t>
            </a:r>
            <a:br>
              <a:rPr lang="en-US" dirty="0"/>
            </a:br>
            <a:r>
              <a:rPr lang="en-US" dirty="0"/>
              <a:t>But you use the same import statements for this code.</a:t>
            </a:r>
            <a:br>
              <a:rPr lang="en-US" dirty="0"/>
            </a:br>
            <a:br>
              <a:rPr lang="en-US" dirty="0"/>
            </a:br>
            <a:r>
              <a:rPr lang="en-US" dirty="0"/>
              <a:t>Is Webpack smart enough to identify client-side code and server-side code during the preparation of bundles? </a:t>
            </a:r>
          </a:p>
          <a:p>
            <a:endParaRPr lang="en-US" dirty="0"/>
          </a:p>
          <a:p>
            <a:r>
              <a:rPr lang="en-US" dirty="0"/>
              <a:t>Let's figure it out. Spoiler: it is not. Otherwise, we would not have this presentation.</a:t>
            </a:r>
          </a:p>
          <a:p>
            <a:endParaRPr lang="en-US" dirty="0"/>
          </a:p>
          <a:p>
            <a:endParaRPr lang="en-US" dirty="0"/>
          </a:p>
        </p:txBody>
      </p:sp>
      <p:sp>
        <p:nvSpPr>
          <p:cNvPr id="4" name="Місце для номера слайда 3"/>
          <p:cNvSpPr>
            <a:spLocks noGrp="1"/>
          </p:cNvSpPr>
          <p:nvPr>
            <p:ph type="sldNum" sz="quarter" idx="5"/>
          </p:nvPr>
        </p:nvSpPr>
        <p:spPr/>
        <p:txBody>
          <a:bodyPr/>
          <a:lstStyle/>
          <a:p>
            <a:fld id="{C2FB795E-39B1-CA4A-9C7F-D2B50693CE08}" type="slidenum">
              <a:rPr lang="en-US" smtClean="0"/>
              <a:pPr/>
              <a:t>6</a:t>
            </a:fld>
            <a:endParaRPr lang="en-US" dirty="0"/>
          </a:p>
        </p:txBody>
      </p:sp>
    </p:spTree>
    <p:extLst>
      <p:ext uri="{BB962C8B-B14F-4D97-AF65-F5344CB8AC3E}">
        <p14:creationId xmlns:p14="http://schemas.microsoft.com/office/powerpoint/2010/main" val="1967823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use some Sitecore Next.js websites to check how bundling works. We can use the Sitecore Styleguide website.</a:t>
            </a:r>
          </a:p>
        </p:txBody>
      </p:sp>
      <p:sp>
        <p:nvSpPr>
          <p:cNvPr id="4" name="Slide Number Placeholder 3"/>
          <p:cNvSpPr>
            <a:spLocks noGrp="1"/>
          </p:cNvSpPr>
          <p:nvPr>
            <p:ph type="sldNum" sz="quarter" idx="5"/>
          </p:nvPr>
        </p:nvSpPr>
        <p:spPr/>
        <p:txBody>
          <a:bodyPr/>
          <a:lstStyle/>
          <a:p>
            <a:fld id="{C2FB795E-39B1-CA4A-9C7F-D2B50693CE08}" type="slidenum">
              <a:rPr lang="en-US" smtClean="0"/>
              <a:pPr/>
              <a:t>7</a:t>
            </a:fld>
            <a:endParaRPr lang="en-US" dirty="0"/>
          </a:p>
        </p:txBody>
      </p:sp>
    </p:spTree>
    <p:extLst>
      <p:ext uri="{BB962C8B-B14F-4D97-AF65-F5344CB8AC3E}">
        <p14:creationId xmlns:p14="http://schemas.microsoft.com/office/powerpoint/2010/main" val="645359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probably recognize this page. It is the first thing you see when you start the Sitecore project.</a:t>
            </a:r>
          </a:p>
          <a:p>
            <a:endParaRPr lang="en-US" dirty="0"/>
          </a:p>
          <a:p>
            <a:r>
              <a:rPr lang="en-US" dirty="0"/>
              <a:t>Sitecore provides style guide websites for Next.js, React, Angular, and Vue frameworks. It contains samples on how to use these frameworks together with Sitecore. </a:t>
            </a:r>
          </a:p>
          <a:p>
            <a:endParaRPr lang="en-US" dirty="0"/>
          </a:p>
          <a:p>
            <a:r>
              <a:rPr lang="en-US" dirty="0"/>
              <a:t>It is very convenient for our case as it doesn’t have any heavy front-end logic. We will be able to analyze the foundation of each Sitecore Next.js website.</a:t>
            </a:r>
          </a:p>
          <a:p>
            <a:endParaRPr lang="en-US" dirty="0"/>
          </a:p>
          <a:p>
            <a:r>
              <a:rPr lang="en-US" dirty="0"/>
              <a:t>How about analyzing it?</a:t>
            </a:r>
          </a:p>
        </p:txBody>
      </p:sp>
      <p:sp>
        <p:nvSpPr>
          <p:cNvPr id="4" name="Slide Number Placeholder 3"/>
          <p:cNvSpPr>
            <a:spLocks noGrp="1"/>
          </p:cNvSpPr>
          <p:nvPr>
            <p:ph type="sldNum" sz="quarter" idx="5"/>
          </p:nvPr>
        </p:nvSpPr>
        <p:spPr/>
        <p:txBody>
          <a:bodyPr/>
          <a:lstStyle/>
          <a:p>
            <a:fld id="{C2FB795E-39B1-CA4A-9C7F-D2B50693CE08}" type="slidenum">
              <a:rPr lang="en-US" smtClean="0"/>
              <a:pPr/>
              <a:t>8</a:t>
            </a:fld>
            <a:endParaRPr lang="en-US" dirty="0"/>
          </a:p>
        </p:txBody>
      </p:sp>
    </p:spTree>
    <p:extLst>
      <p:ext uri="{BB962C8B-B14F-4D97-AF65-F5344CB8AC3E}">
        <p14:creationId xmlns:p14="http://schemas.microsoft.com/office/powerpoint/2010/main" val="2651951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official recommended way of managing the size of your application bundle. It is @next/bundle-analyzer plugin. </a:t>
            </a:r>
          </a:p>
          <a:p>
            <a:r>
              <a:rPr lang="en-US" dirty="0"/>
              <a:t>We must install one </a:t>
            </a:r>
            <a:r>
              <a:rPr lang="en-US" dirty="0" err="1"/>
              <a:t>npm</a:t>
            </a:r>
            <a:r>
              <a:rPr lang="en-US" dirty="0"/>
              <a:t> package and add one configuration file that enables analysis.</a:t>
            </a:r>
          </a:p>
          <a:p>
            <a:endParaRPr lang="en-US" dirty="0"/>
          </a:p>
          <a:p>
            <a:r>
              <a:rPr lang="en-US" dirty="0"/>
              <a:t>Now, when we build our project, we will see this graph.</a:t>
            </a:r>
          </a:p>
          <a:p>
            <a:endParaRPr lang="en-US" dirty="0"/>
          </a:p>
          <a:p>
            <a:endParaRPr lang="en-US" dirty="0"/>
          </a:p>
        </p:txBody>
      </p:sp>
      <p:sp>
        <p:nvSpPr>
          <p:cNvPr id="4" name="Slide Number Placeholder 3"/>
          <p:cNvSpPr>
            <a:spLocks noGrp="1"/>
          </p:cNvSpPr>
          <p:nvPr>
            <p:ph type="sldNum" sz="quarter" idx="5"/>
          </p:nvPr>
        </p:nvSpPr>
        <p:spPr/>
        <p:txBody>
          <a:bodyPr/>
          <a:lstStyle/>
          <a:p>
            <a:fld id="{C2FB795E-39B1-CA4A-9C7F-D2B50693CE08}" type="slidenum">
              <a:rPr lang="en-US" smtClean="0"/>
              <a:pPr/>
              <a:t>9</a:t>
            </a:fld>
            <a:endParaRPr lang="en-US" dirty="0"/>
          </a:p>
        </p:txBody>
      </p:sp>
    </p:spTree>
    <p:extLst>
      <p:ext uri="{BB962C8B-B14F-4D97-AF65-F5344CB8AC3E}">
        <p14:creationId xmlns:p14="http://schemas.microsoft.com/office/powerpoint/2010/main" val="2544421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1E5E-A050-6F30-0CCB-BB63A54E7BCB}"/>
              </a:ext>
            </a:extLst>
          </p:cNvPr>
          <p:cNvSpPr>
            <a:spLocks noGrp="1"/>
          </p:cNvSpPr>
          <p:nvPr>
            <p:ph type="ctrTitle" hasCustomPrompt="1"/>
          </p:nvPr>
        </p:nvSpPr>
        <p:spPr>
          <a:xfrm>
            <a:off x="371475" y="1443914"/>
            <a:ext cx="5976938" cy="2387600"/>
          </a:xfrm>
        </p:spPr>
        <p:txBody>
          <a:bodyPr anchor="b">
            <a:noAutofit/>
          </a:bodyPr>
          <a:lstStyle>
            <a:lvl1pPr algn="l">
              <a:defRPr sz="4800">
                <a:solidFill>
                  <a:schemeClr val="tx1"/>
                </a:solidFill>
                <a:latin typeface="+mn-lt"/>
              </a:defRPr>
            </a:lvl1pPr>
          </a:lstStyle>
          <a:p>
            <a:r>
              <a:rPr lang="en-US" dirty="0"/>
              <a:t>Up to three line title goes here lorem ipsum dolor sit </a:t>
            </a:r>
            <a:r>
              <a:rPr lang="en-US" dirty="0" err="1"/>
              <a:t>amet</a:t>
            </a:r>
            <a:endParaRPr lang="en-AU" dirty="0"/>
          </a:p>
        </p:txBody>
      </p:sp>
      <p:sp>
        <p:nvSpPr>
          <p:cNvPr id="3" name="Subtitle 2">
            <a:extLst>
              <a:ext uri="{FF2B5EF4-FFF2-40B4-BE49-F238E27FC236}">
                <a16:creationId xmlns:a16="http://schemas.microsoft.com/office/drawing/2014/main" id="{4787837D-4A11-C344-A725-E6BFAA6A2271}"/>
              </a:ext>
            </a:extLst>
          </p:cNvPr>
          <p:cNvSpPr>
            <a:spLocks noGrp="1"/>
          </p:cNvSpPr>
          <p:nvPr>
            <p:ph type="subTitle" idx="1" hasCustomPrompt="1"/>
          </p:nvPr>
        </p:nvSpPr>
        <p:spPr>
          <a:xfrm>
            <a:off x="371475" y="4291652"/>
            <a:ext cx="5472112" cy="588958"/>
          </a:xfrm>
        </p:spPr>
        <p:txBody>
          <a:bodyPr>
            <a:no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placeholder delivering on the promise of omnichannel commerce</a:t>
            </a:r>
            <a:endParaRPr lang="en-AU" dirty="0"/>
          </a:p>
        </p:txBody>
      </p:sp>
      <p:sp>
        <p:nvSpPr>
          <p:cNvPr id="13" name="Text Placeholder 12">
            <a:extLst>
              <a:ext uri="{FF2B5EF4-FFF2-40B4-BE49-F238E27FC236}">
                <a16:creationId xmlns:a16="http://schemas.microsoft.com/office/drawing/2014/main" id="{E560C916-CB18-8F2D-8583-50B9AB50C468}"/>
              </a:ext>
            </a:extLst>
          </p:cNvPr>
          <p:cNvSpPr>
            <a:spLocks noGrp="1"/>
          </p:cNvSpPr>
          <p:nvPr>
            <p:ph type="body" sz="quarter" idx="10" hasCustomPrompt="1"/>
          </p:nvPr>
        </p:nvSpPr>
        <p:spPr>
          <a:xfrm>
            <a:off x="371474" y="4919402"/>
            <a:ext cx="5472113" cy="588956"/>
          </a:xfrm>
        </p:spPr>
        <p:txBody>
          <a:bodyPr>
            <a:noAutofit/>
          </a:bodyPr>
          <a:lstStyle>
            <a:lvl1pPr marL="0" indent="0">
              <a:buNone/>
              <a:defRPr sz="1600">
                <a:solidFill>
                  <a:schemeClr val="tx1"/>
                </a:solidFill>
              </a:defRPr>
            </a:lvl1pPr>
          </a:lstStyle>
          <a:p>
            <a:pPr lvl="0"/>
            <a:r>
              <a:rPr lang="en-GB" dirty="0"/>
              <a:t>Presented by: First and Last name</a:t>
            </a:r>
            <a:endParaRPr lang="en-AU" dirty="0"/>
          </a:p>
        </p:txBody>
      </p:sp>
      <p:sp>
        <p:nvSpPr>
          <p:cNvPr id="14" name="Text Placeholder 12">
            <a:extLst>
              <a:ext uri="{FF2B5EF4-FFF2-40B4-BE49-F238E27FC236}">
                <a16:creationId xmlns:a16="http://schemas.microsoft.com/office/drawing/2014/main" id="{C3F4D1A0-0023-D1BB-AE86-F4FD95C5E58B}"/>
              </a:ext>
            </a:extLst>
          </p:cNvPr>
          <p:cNvSpPr>
            <a:spLocks noGrp="1"/>
          </p:cNvSpPr>
          <p:nvPr>
            <p:ph type="body" sz="quarter" idx="11" hasCustomPrompt="1"/>
          </p:nvPr>
        </p:nvSpPr>
        <p:spPr>
          <a:xfrm>
            <a:off x="371475" y="5664300"/>
            <a:ext cx="2484438" cy="305481"/>
          </a:xfrm>
        </p:spPr>
        <p:txBody>
          <a:bodyPr>
            <a:noAutofit/>
          </a:bodyPr>
          <a:lstStyle>
            <a:lvl1pPr marL="0" indent="0">
              <a:buNone/>
              <a:defRPr sz="1600">
                <a:solidFill>
                  <a:schemeClr val="tx1"/>
                </a:solidFill>
              </a:defRPr>
            </a:lvl1pPr>
          </a:lstStyle>
          <a:p>
            <a:pPr lvl="0"/>
            <a:fld id="{BECE1371-4C2D-F647-8E43-F767EB36DA5C}" type="datetime4">
              <a:rPr lang="en-US" smtClean="0"/>
              <a:t>July 26, 2024</a:t>
            </a:fld>
            <a:endParaRPr lang="en-AU" dirty="0"/>
          </a:p>
        </p:txBody>
      </p:sp>
      <p:sp>
        <p:nvSpPr>
          <p:cNvPr id="16" name="TextBox 15">
            <a:extLst>
              <a:ext uri="{FF2B5EF4-FFF2-40B4-BE49-F238E27FC236}">
                <a16:creationId xmlns:a16="http://schemas.microsoft.com/office/drawing/2014/main" id="{88656041-7FBD-E457-5E35-4F7C88287C47}"/>
              </a:ext>
            </a:extLst>
          </p:cNvPr>
          <p:cNvSpPr txBox="1"/>
          <p:nvPr userDrawn="1"/>
        </p:nvSpPr>
        <p:spPr>
          <a:xfrm>
            <a:off x="285447" y="6474847"/>
            <a:ext cx="4347514" cy="223876"/>
          </a:xfrm>
          <a:prstGeom prst="rect">
            <a:avLst/>
          </a:prstGeom>
          <a:noFill/>
        </p:spPr>
        <p:txBody>
          <a:bodyPr wrap="square">
            <a:spAutoFit/>
          </a:bodyPr>
          <a:lstStyle/>
          <a:p>
            <a:pPr marR="0" algn="l" rtl="0"/>
            <a:r>
              <a:rPr lang="en-GB" sz="1200" b="0" i="0" u="none" strike="noStrike" baseline="30000" dirty="0">
                <a:solidFill>
                  <a:srgbClr val="C1BDC7"/>
                </a:solidFill>
                <a:latin typeface="DM Sans" pitchFamily="2" charset="0"/>
              </a:rPr>
              <a:t>© 2024, Sitecore A/S or a Sitecore affiliated company. All rights reserved.</a:t>
            </a:r>
          </a:p>
        </p:txBody>
      </p:sp>
      <p:cxnSp>
        <p:nvCxnSpPr>
          <p:cNvPr id="7" name="Straight Connector 6">
            <a:extLst>
              <a:ext uri="{FF2B5EF4-FFF2-40B4-BE49-F238E27FC236}">
                <a16:creationId xmlns:a16="http://schemas.microsoft.com/office/drawing/2014/main" id="{5096E49A-DF3A-C863-EE1D-76F9078DC274}"/>
              </a:ext>
            </a:extLst>
          </p:cNvPr>
          <p:cNvCxnSpPr>
            <a:cxnSpLocks/>
          </p:cNvCxnSpPr>
          <p:nvPr userDrawn="1"/>
        </p:nvCxnSpPr>
        <p:spPr>
          <a:xfrm>
            <a:off x="0" y="4103225"/>
            <a:ext cx="7570470" cy="0"/>
          </a:xfrm>
          <a:prstGeom prst="line">
            <a:avLst/>
          </a:prstGeom>
          <a:ln w="9525">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Picture Placeholder 4">
            <a:extLst>
              <a:ext uri="{FF2B5EF4-FFF2-40B4-BE49-F238E27FC236}">
                <a16:creationId xmlns:a16="http://schemas.microsoft.com/office/drawing/2014/main" id="{3ACC3129-3C09-206B-268D-2712FE2CE539}"/>
              </a:ext>
            </a:extLst>
          </p:cNvPr>
          <p:cNvSpPr>
            <a:spLocks noGrp="1"/>
          </p:cNvSpPr>
          <p:nvPr>
            <p:ph type="pic" sz="quarter" idx="12" hasCustomPrompt="1"/>
          </p:nvPr>
        </p:nvSpPr>
        <p:spPr>
          <a:xfrm>
            <a:off x="7559040" y="1"/>
            <a:ext cx="4632960" cy="6858000"/>
          </a:xfrm>
        </p:spPr>
        <p:txBody>
          <a:bodyPr anchor="ctr"/>
          <a:lstStyle>
            <a:lvl1pPr marL="0" indent="0" algn="ctr">
              <a:buNone/>
              <a:defRPr/>
            </a:lvl1pPr>
          </a:lstStyle>
          <a:p>
            <a:r>
              <a:rPr lang="en-US" dirty="0"/>
              <a:t>Click icon to add image</a:t>
            </a:r>
          </a:p>
        </p:txBody>
      </p:sp>
      <p:pic>
        <p:nvPicPr>
          <p:cNvPr id="4" name="Graphic 3">
            <a:extLst>
              <a:ext uri="{FF2B5EF4-FFF2-40B4-BE49-F238E27FC236}">
                <a16:creationId xmlns:a16="http://schemas.microsoft.com/office/drawing/2014/main" id="{9F03E5CF-5351-641D-FC99-B141FB0A4FB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366814"/>
            <a:ext cx="2361451" cy="734207"/>
          </a:xfrm>
          <a:prstGeom prst="rect">
            <a:avLst/>
          </a:prstGeom>
        </p:spPr>
      </p:pic>
    </p:spTree>
    <p:extLst>
      <p:ext uri="{BB962C8B-B14F-4D97-AF65-F5344CB8AC3E}">
        <p14:creationId xmlns:p14="http://schemas.microsoft.com/office/powerpoint/2010/main" val="3204318750"/>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ation and Speaker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40C3C1-A4D5-4578-4698-F94C92CB9DF6}"/>
              </a:ext>
            </a:extLst>
          </p:cNvPr>
          <p:cNvSpPr/>
          <p:nvPr userDrawn="1"/>
        </p:nvSpPr>
        <p:spPr>
          <a:xfrm>
            <a:off x="9091858" y="-12"/>
            <a:ext cx="3100142" cy="6238875"/>
          </a:xfrm>
          <a:prstGeom prst="rect">
            <a:avLst/>
          </a:prstGeom>
          <a:solidFill>
            <a:srgbClr val="F9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80A9EA0B-68F8-CF3A-4F5E-CCADE73293FE}"/>
              </a:ext>
            </a:extLst>
          </p:cNvPr>
          <p:cNvCxnSpPr>
            <a:cxnSpLocks/>
          </p:cNvCxnSpPr>
          <p:nvPr userDrawn="1"/>
        </p:nvCxnSpPr>
        <p:spPr>
          <a:xfrm flipV="1">
            <a:off x="9081516" y="0"/>
            <a:ext cx="0" cy="6238875"/>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6" name="Title 1">
            <a:extLst>
              <a:ext uri="{FF2B5EF4-FFF2-40B4-BE49-F238E27FC236}">
                <a16:creationId xmlns:a16="http://schemas.microsoft.com/office/drawing/2014/main" id="{C8CBD601-2998-D5AE-699E-45A5B8C20BD8}"/>
              </a:ext>
            </a:extLst>
          </p:cNvPr>
          <p:cNvSpPr>
            <a:spLocks noGrp="1"/>
          </p:cNvSpPr>
          <p:nvPr>
            <p:ph type="ctrTitle" hasCustomPrompt="1"/>
          </p:nvPr>
        </p:nvSpPr>
        <p:spPr>
          <a:xfrm>
            <a:off x="371474" y="243841"/>
            <a:ext cx="8081646" cy="5995034"/>
          </a:xfrm>
        </p:spPr>
        <p:txBody>
          <a:bodyPr anchor="t">
            <a:noAutofit/>
          </a:bodyPr>
          <a:lstStyle>
            <a:lvl1pPr algn="l">
              <a:lnSpc>
                <a:spcPct val="100000"/>
              </a:lnSpc>
              <a:defRPr sz="3800">
                <a:solidFill>
                  <a:schemeClr val="tx1"/>
                </a:solidFill>
                <a:latin typeface="+mn-lt"/>
              </a:defRPr>
            </a:lvl1pPr>
          </a:lstStyle>
          <a:p>
            <a:r>
              <a:rPr lang="en-US" dirty="0"/>
              <a:t>“Quote or impact intro text slide </a:t>
            </a:r>
            <a:r>
              <a:rPr lang="en-US" dirty="0" err="1"/>
              <a:t>porttitor</a:t>
            </a:r>
            <a:r>
              <a:rPr lang="en-US" dirty="0"/>
              <a:t> </a:t>
            </a:r>
            <a:r>
              <a:rPr lang="en-US" dirty="0" err="1"/>
              <a:t>erat</a:t>
            </a:r>
            <a:r>
              <a:rPr lang="en-US" dirty="0"/>
              <a:t> </a:t>
            </a:r>
            <a:r>
              <a:rPr lang="en-US" dirty="0" err="1"/>
              <a:t>eget</a:t>
            </a:r>
            <a:r>
              <a:rPr lang="en-US" dirty="0"/>
              <a:t> </a:t>
            </a:r>
            <a:r>
              <a:rPr lang="en-US" dirty="0" err="1"/>
              <a:t>eleifend</a:t>
            </a:r>
            <a:r>
              <a:rPr lang="en-US" dirty="0"/>
              <a:t> </a:t>
            </a:r>
            <a:r>
              <a:rPr lang="en-US" dirty="0" err="1"/>
              <a:t>mattis</a:t>
            </a:r>
            <a:r>
              <a:rPr lang="en-US" dirty="0"/>
              <a:t>. Vestibulum non </a:t>
            </a:r>
            <a:r>
              <a:rPr lang="en-US" dirty="0" err="1"/>
              <a:t>blandit</a:t>
            </a:r>
            <a:r>
              <a:rPr lang="en-US" dirty="0"/>
              <a:t> </a:t>
            </a:r>
            <a:r>
              <a:rPr lang="en-US" dirty="0" err="1"/>
              <a:t>eu</a:t>
            </a:r>
            <a:r>
              <a:rPr lang="en-US" dirty="0"/>
              <a:t> </a:t>
            </a:r>
            <a:r>
              <a:rPr lang="en-US" dirty="0" err="1"/>
              <a:t>scelerise</a:t>
            </a:r>
            <a:r>
              <a:rPr lang="en-US" dirty="0"/>
              <a:t> auctor </a:t>
            </a:r>
            <a:r>
              <a:rPr lang="en-US" dirty="0" err="1"/>
              <a:t>varius</a:t>
            </a:r>
            <a:r>
              <a:rPr lang="en-US" dirty="0"/>
              <a:t>. </a:t>
            </a:r>
            <a:r>
              <a:rPr lang="en-US" dirty="0" err="1"/>
              <a:t>Quisque</a:t>
            </a:r>
            <a:r>
              <a:rPr lang="en-US" dirty="0"/>
              <a:t> </a:t>
            </a:r>
            <a:r>
              <a:rPr lang="en-US" dirty="0" err="1"/>
              <a:t>malesuada</a:t>
            </a:r>
            <a:r>
              <a:rPr lang="en-US" dirty="0"/>
              <a:t> </a:t>
            </a:r>
            <a:r>
              <a:rPr lang="en-US" dirty="0" err="1"/>
              <a:t>purus</a:t>
            </a:r>
            <a:r>
              <a:rPr lang="en-US" dirty="0"/>
              <a:t> </a:t>
            </a:r>
            <a:r>
              <a:rPr lang="en-US" dirty="0" err="1"/>
              <a:t>posuere</a:t>
            </a:r>
            <a:r>
              <a:rPr lang="en-US" dirty="0"/>
              <a:t> non </a:t>
            </a:r>
            <a:r>
              <a:rPr lang="en-US" dirty="0" err="1"/>
              <a:t>blandit</a:t>
            </a:r>
            <a:r>
              <a:rPr lang="en-US" dirty="0"/>
              <a:t> </a:t>
            </a:r>
            <a:r>
              <a:rPr lang="en-US" dirty="0" err="1"/>
              <a:t>eu</a:t>
            </a:r>
            <a:r>
              <a:rPr lang="en-US" dirty="0"/>
              <a:t> </a:t>
            </a:r>
            <a:r>
              <a:rPr lang="en-US" dirty="0" err="1"/>
              <a:t>nam</a:t>
            </a:r>
            <a:r>
              <a:rPr lang="en-US" dirty="0"/>
              <a:t> </a:t>
            </a:r>
            <a:r>
              <a:rPr lang="en-US" dirty="0" err="1"/>
              <a:t>dignissim</a:t>
            </a:r>
            <a:r>
              <a:rPr lang="en-US" dirty="0"/>
              <a:t> </a:t>
            </a:r>
            <a:r>
              <a:rPr lang="en-US" dirty="0" err="1"/>
              <a:t>tellus</a:t>
            </a:r>
            <a:r>
              <a:rPr lang="en-US" dirty="0"/>
              <a:t> </a:t>
            </a:r>
            <a:r>
              <a:rPr lang="en-US" dirty="0" err="1"/>
              <a:t>orci</a:t>
            </a:r>
            <a:r>
              <a:rPr lang="en-US" dirty="0"/>
              <a:t> </a:t>
            </a:r>
            <a:r>
              <a:rPr lang="en-US" dirty="0" err="1"/>
              <a:t>mollis</a:t>
            </a:r>
            <a:r>
              <a:rPr lang="en-US" dirty="0"/>
              <a:t> cursus.”</a:t>
            </a:r>
            <a:endParaRPr lang="en-AU" dirty="0"/>
          </a:p>
        </p:txBody>
      </p:sp>
      <p:sp>
        <p:nvSpPr>
          <p:cNvPr id="8" name="Picture Placeholder 7">
            <a:extLst>
              <a:ext uri="{FF2B5EF4-FFF2-40B4-BE49-F238E27FC236}">
                <a16:creationId xmlns:a16="http://schemas.microsoft.com/office/drawing/2014/main" id="{1A2DC533-A8E6-C59C-F28F-4E06B2FEE66A}"/>
              </a:ext>
            </a:extLst>
          </p:cNvPr>
          <p:cNvSpPr>
            <a:spLocks noGrp="1"/>
          </p:cNvSpPr>
          <p:nvPr>
            <p:ph type="pic" sz="quarter" idx="10" hasCustomPrompt="1"/>
          </p:nvPr>
        </p:nvSpPr>
        <p:spPr>
          <a:xfrm>
            <a:off x="9328468" y="384810"/>
            <a:ext cx="1865313" cy="1865314"/>
          </a:xfrm>
          <a:prstGeom prst="ellipse">
            <a:avLst/>
          </a:prstGeom>
          <a:pattFill prst="pct5">
            <a:fgClr>
              <a:schemeClr val="accent1"/>
            </a:fgClr>
            <a:bgClr>
              <a:schemeClr val="bg1"/>
            </a:bgClr>
          </a:pattFill>
        </p:spPr>
        <p:txBody>
          <a:bodyPr/>
          <a:lstStyle>
            <a:lvl1pPr marL="0" indent="0">
              <a:buNone/>
              <a:defRPr/>
            </a:lvl1pPr>
          </a:lstStyle>
          <a:p>
            <a:r>
              <a:rPr lang="en-GB"/>
              <a:t> </a:t>
            </a:r>
            <a:endParaRPr lang="en-AU"/>
          </a:p>
        </p:txBody>
      </p:sp>
      <p:sp>
        <p:nvSpPr>
          <p:cNvPr id="14" name="Text Placeholder 13">
            <a:extLst>
              <a:ext uri="{FF2B5EF4-FFF2-40B4-BE49-F238E27FC236}">
                <a16:creationId xmlns:a16="http://schemas.microsoft.com/office/drawing/2014/main" id="{DA3779A7-200B-38EA-2ED1-89915BA8D9E5}"/>
              </a:ext>
            </a:extLst>
          </p:cNvPr>
          <p:cNvSpPr>
            <a:spLocks noGrp="1"/>
          </p:cNvSpPr>
          <p:nvPr>
            <p:ph type="body" sz="quarter" idx="11" hasCustomPrompt="1"/>
          </p:nvPr>
        </p:nvSpPr>
        <p:spPr>
          <a:xfrm>
            <a:off x="9336088" y="2414272"/>
            <a:ext cx="2484437" cy="300988"/>
          </a:xfrm>
        </p:spPr>
        <p:txBody>
          <a:bodyPr>
            <a:noAutofit/>
          </a:bodyPr>
          <a:lstStyle>
            <a:lvl1pPr marL="0" indent="0">
              <a:buNone/>
              <a:defRPr sz="1600">
                <a:latin typeface="DM Sans SemiBold Italic" pitchFamily="2" charset="0"/>
              </a:defRPr>
            </a:lvl1pPr>
          </a:lstStyle>
          <a:p>
            <a:pPr lvl="0"/>
            <a:r>
              <a:rPr lang="en-GB" dirty="0"/>
              <a:t>Name Surname</a:t>
            </a:r>
            <a:endParaRPr lang="en-AU" dirty="0"/>
          </a:p>
        </p:txBody>
      </p:sp>
      <p:sp>
        <p:nvSpPr>
          <p:cNvPr id="5" name="Text Placeholder 13">
            <a:extLst>
              <a:ext uri="{FF2B5EF4-FFF2-40B4-BE49-F238E27FC236}">
                <a16:creationId xmlns:a16="http://schemas.microsoft.com/office/drawing/2014/main" id="{9AD1FEC1-C146-F5D1-05E7-BAD39BDD54E9}"/>
              </a:ext>
            </a:extLst>
          </p:cNvPr>
          <p:cNvSpPr>
            <a:spLocks noGrp="1"/>
          </p:cNvSpPr>
          <p:nvPr>
            <p:ph type="body" sz="quarter" idx="12" hasCustomPrompt="1"/>
          </p:nvPr>
        </p:nvSpPr>
        <p:spPr>
          <a:xfrm>
            <a:off x="9336088" y="2667956"/>
            <a:ext cx="2484437" cy="403312"/>
          </a:xfrm>
        </p:spPr>
        <p:txBody>
          <a:bodyPr>
            <a:noAutofit/>
          </a:bodyPr>
          <a:lstStyle>
            <a:lvl1pPr marL="0" indent="0">
              <a:buNone/>
              <a:defRPr sz="1400" i="0">
                <a:solidFill>
                  <a:srgbClr val="746F7B"/>
                </a:solidFill>
                <a:latin typeface="+mj-lt"/>
              </a:defRPr>
            </a:lvl1pPr>
          </a:lstStyle>
          <a:p>
            <a:pPr lvl="0"/>
            <a:r>
              <a:rPr lang="en-GB"/>
              <a:t>Role or position</a:t>
            </a:r>
            <a:endParaRPr lang="en-AU"/>
          </a:p>
        </p:txBody>
      </p:sp>
      <p:sp>
        <p:nvSpPr>
          <p:cNvPr id="9" name="TextBox 8">
            <a:extLst>
              <a:ext uri="{FF2B5EF4-FFF2-40B4-BE49-F238E27FC236}">
                <a16:creationId xmlns:a16="http://schemas.microsoft.com/office/drawing/2014/main" id="{91340A63-1333-6902-6821-19D21E00A6EB}"/>
              </a:ext>
            </a:extLst>
          </p:cNvPr>
          <p:cNvSpPr txBox="1"/>
          <p:nvPr userDrawn="1"/>
        </p:nvSpPr>
        <p:spPr>
          <a:xfrm>
            <a:off x="7972746" y="6532694"/>
            <a:ext cx="3847780"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AA9C66A0-9233-EF3C-E402-2EA2CEDFF7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74044307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ation and Speaker Dar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EE72EC-EF8A-23AC-95F6-A63BD3EC2606}"/>
              </a:ext>
            </a:extLst>
          </p:cNvPr>
          <p:cNvSpPr/>
          <p:nvPr userDrawn="1"/>
        </p:nvSpPr>
        <p:spPr>
          <a:xfrm>
            <a:off x="0" y="-12"/>
            <a:ext cx="12192000" cy="623887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80A9EA0B-68F8-CF3A-4F5E-CCADE73293FE}"/>
              </a:ext>
            </a:extLst>
          </p:cNvPr>
          <p:cNvCxnSpPr>
            <a:cxnSpLocks/>
          </p:cNvCxnSpPr>
          <p:nvPr userDrawn="1"/>
        </p:nvCxnSpPr>
        <p:spPr>
          <a:xfrm flipV="1">
            <a:off x="9081516" y="0"/>
            <a:ext cx="0" cy="6238875"/>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6" name="Title 1">
            <a:extLst>
              <a:ext uri="{FF2B5EF4-FFF2-40B4-BE49-F238E27FC236}">
                <a16:creationId xmlns:a16="http://schemas.microsoft.com/office/drawing/2014/main" id="{C8CBD601-2998-D5AE-699E-45A5B8C20BD8}"/>
              </a:ext>
            </a:extLst>
          </p:cNvPr>
          <p:cNvSpPr>
            <a:spLocks noGrp="1"/>
          </p:cNvSpPr>
          <p:nvPr>
            <p:ph type="ctrTitle" hasCustomPrompt="1"/>
          </p:nvPr>
        </p:nvSpPr>
        <p:spPr>
          <a:xfrm>
            <a:off x="371474" y="243841"/>
            <a:ext cx="8081646" cy="3523926"/>
          </a:xfrm>
        </p:spPr>
        <p:txBody>
          <a:bodyPr anchor="t">
            <a:noAutofit/>
          </a:bodyPr>
          <a:lstStyle>
            <a:lvl1pPr algn="l">
              <a:lnSpc>
                <a:spcPct val="100000"/>
              </a:lnSpc>
              <a:defRPr sz="3800">
                <a:solidFill>
                  <a:schemeClr val="bg1"/>
                </a:solidFill>
                <a:latin typeface="+mn-lt"/>
              </a:defRPr>
            </a:lvl1pPr>
          </a:lstStyle>
          <a:p>
            <a:r>
              <a:rPr lang="en-US"/>
              <a:t>“Quote or impact intro text slide </a:t>
            </a:r>
            <a:r>
              <a:rPr lang="en-US" dirty="0" err="1"/>
              <a:t>porttitor</a:t>
            </a:r>
            <a:r>
              <a:rPr lang="en-US" dirty="0"/>
              <a:t> </a:t>
            </a:r>
            <a:r>
              <a:rPr lang="en-US" dirty="0" err="1"/>
              <a:t>erat</a:t>
            </a:r>
            <a:r>
              <a:rPr lang="en-US" dirty="0"/>
              <a:t> </a:t>
            </a:r>
            <a:r>
              <a:rPr lang="en-US" dirty="0" err="1"/>
              <a:t>eget</a:t>
            </a:r>
            <a:r>
              <a:rPr lang="en-US" dirty="0"/>
              <a:t> </a:t>
            </a:r>
            <a:r>
              <a:rPr lang="en-US" dirty="0" err="1"/>
              <a:t>eleifend</a:t>
            </a:r>
            <a:r>
              <a:rPr lang="en-US" dirty="0"/>
              <a:t> </a:t>
            </a:r>
            <a:r>
              <a:rPr lang="en-US" dirty="0" err="1"/>
              <a:t>mattis</a:t>
            </a:r>
            <a:r>
              <a:rPr lang="en-US" dirty="0"/>
              <a:t>. Vestibulum non </a:t>
            </a:r>
            <a:r>
              <a:rPr lang="en-US" dirty="0" err="1"/>
              <a:t>blandit</a:t>
            </a:r>
            <a:r>
              <a:rPr lang="en-US" dirty="0"/>
              <a:t> </a:t>
            </a:r>
            <a:r>
              <a:rPr lang="en-US" dirty="0" err="1"/>
              <a:t>eu</a:t>
            </a:r>
            <a:r>
              <a:rPr lang="en-US" dirty="0"/>
              <a:t> </a:t>
            </a:r>
            <a:r>
              <a:rPr lang="en-US" dirty="0" err="1"/>
              <a:t>scelerise</a:t>
            </a:r>
            <a:r>
              <a:rPr lang="en-US" dirty="0"/>
              <a:t> auctor </a:t>
            </a:r>
            <a:r>
              <a:rPr lang="en-US" dirty="0" err="1"/>
              <a:t>varius</a:t>
            </a:r>
            <a:r>
              <a:rPr lang="en-US" dirty="0"/>
              <a:t>. </a:t>
            </a:r>
            <a:r>
              <a:rPr lang="en-US" dirty="0" err="1"/>
              <a:t>Quisque</a:t>
            </a:r>
            <a:r>
              <a:rPr lang="en-US" dirty="0"/>
              <a:t> </a:t>
            </a:r>
            <a:r>
              <a:rPr lang="en-US" dirty="0" err="1"/>
              <a:t>malesuada</a:t>
            </a:r>
            <a:r>
              <a:rPr lang="en-US" dirty="0"/>
              <a:t> </a:t>
            </a:r>
            <a:r>
              <a:rPr lang="en-US" dirty="0" err="1"/>
              <a:t>purus</a:t>
            </a:r>
            <a:r>
              <a:rPr lang="en-US" dirty="0"/>
              <a:t> </a:t>
            </a:r>
            <a:r>
              <a:rPr lang="en-US" dirty="0" err="1"/>
              <a:t>posuere</a:t>
            </a:r>
            <a:r>
              <a:rPr lang="en-US" dirty="0"/>
              <a:t> non </a:t>
            </a:r>
            <a:r>
              <a:rPr lang="en-US" dirty="0" err="1"/>
              <a:t>blandit</a:t>
            </a:r>
            <a:r>
              <a:rPr lang="en-US" dirty="0"/>
              <a:t> </a:t>
            </a:r>
            <a:r>
              <a:rPr lang="en-US" dirty="0" err="1"/>
              <a:t>eu</a:t>
            </a:r>
            <a:r>
              <a:rPr lang="en-US" dirty="0"/>
              <a:t> </a:t>
            </a:r>
            <a:r>
              <a:rPr lang="en-US" dirty="0" err="1"/>
              <a:t>nam</a:t>
            </a:r>
            <a:r>
              <a:rPr lang="en-US" dirty="0"/>
              <a:t> </a:t>
            </a:r>
            <a:r>
              <a:rPr lang="en-US" dirty="0" err="1"/>
              <a:t>dignissim</a:t>
            </a:r>
            <a:r>
              <a:rPr lang="en-US" dirty="0"/>
              <a:t> </a:t>
            </a:r>
            <a:r>
              <a:rPr lang="en-US" dirty="0" err="1"/>
              <a:t>tellus</a:t>
            </a:r>
            <a:r>
              <a:rPr lang="en-US" dirty="0"/>
              <a:t> </a:t>
            </a:r>
            <a:r>
              <a:rPr lang="en-US" dirty="0" err="1"/>
              <a:t>orci</a:t>
            </a:r>
            <a:r>
              <a:rPr lang="en-US" dirty="0"/>
              <a:t> </a:t>
            </a:r>
            <a:r>
              <a:rPr lang="en-US" dirty="0" err="1"/>
              <a:t>mollis</a:t>
            </a:r>
            <a:r>
              <a:rPr lang="en-US" dirty="0"/>
              <a:t> cursus.”</a:t>
            </a:r>
            <a:endParaRPr lang="en-AU" dirty="0"/>
          </a:p>
        </p:txBody>
      </p:sp>
      <p:sp>
        <p:nvSpPr>
          <p:cNvPr id="8" name="Picture Placeholder 7">
            <a:extLst>
              <a:ext uri="{FF2B5EF4-FFF2-40B4-BE49-F238E27FC236}">
                <a16:creationId xmlns:a16="http://schemas.microsoft.com/office/drawing/2014/main" id="{1A2DC533-A8E6-C59C-F28F-4E06B2FEE66A}"/>
              </a:ext>
            </a:extLst>
          </p:cNvPr>
          <p:cNvSpPr>
            <a:spLocks noGrp="1"/>
          </p:cNvSpPr>
          <p:nvPr>
            <p:ph type="pic" sz="quarter" idx="10" hasCustomPrompt="1"/>
          </p:nvPr>
        </p:nvSpPr>
        <p:spPr>
          <a:xfrm>
            <a:off x="9328468" y="384810"/>
            <a:ext cx="1865313" cy="1865314"/>
          </a:xfrm>
          <a:prstGeom prst="ellipse">
            <a:avLst/>
          </a:prstGeom>
          <a:pattFill prst="pct5">
            <a:fgClr>
              <a:schemeClr val="accent1"/>
            </a:fgClr>
            <a:bgClr>
              <a:schemeClr val="bg1"/>
            </a:bgClr>
          </a:pattFill>
        </p:spPr>
        <p:txBody>
          <a:bodyPr/>
          <a:lstStyle>
            <a:lvl1pPr marL="0" indent="0">
              <a:buNone/>
              <a:defRPr/>
            </a:lvl1pPr>
          </a:lstStyle>
          <a:p>
            <a:r>
              <a:rPr lang="en-GB"/>
              <a:t> </a:t>
            </a:r>
            <a:endParaRPr lang="en-AU"/>
          </a:p>
        </p:txBody>
      </p:sp>
      <p:sp>
        <p:nvSpPr>
          <p:cNvPr id="14" name="Text Placeholder 13">
            <a:extLst>
              <a:ext uri="{FF2B5EF4-FFF2-40B4-BE49-F238E27FC236}">
                <a16:creationId xmlns:a16="http://schemas.microsoft.com/office/drawing/2014/main" id="{DA3779A7-200B-38EA-2ED1-89915BA8D9E5}"/>
              </a:ext>
            </a:extLst>
          </p:cNvPr>
          <p:cNvSpPr>
            <a:spLocks noGrp="1"/>
          </p:cNvSpPr>
          <p:nvPr>
            <p:ph type="body" sz="quarter" idx="11" hasCustomPrompt="1"/>
          </p:nvPr>
        </p:nvSpPr>
        <p:spPr>
          <a:xfrm>
            <a:off x="9336088" y="2414272"/>
            <a:ext cx="2484437" cy="300988"/>
          </a:xfrm>
        </p:spPr>
        <p:txBody>
          <a:bodyPr>
            <a:noAutofit/>
          </a:bodyPr>
          <a:lstStyle>
            <a:lvl1pPr marL="0" indent="0">
              <a:buNone/>
              <a:defRPr sz="1600">
                <a:solidFill>
                  <a:schemeClr val="bg1"/>
                </a:solidFill>
                <a:latin typeface="DM Sans SemiBold Italic" pitchFamily="2" charset="0"/>
              </a:defRPr>
            </a:lvl1pPr>
          </a:lstStyle>
          <a:p>
            <a:pPr lvl="0"/>
            <a:r>
              <a:rPr lang="en-GB" dirty="0"/>
              <a:t>Name Surname</a:t>
            </a:r>
            <a:endParaRPr lang="en-AU" dirty="0"/>
          </a:p>
        </p:txBody>
      </p:sp>
      <p:sp>
        <p:nvSpPr>
          <p:cNvPr id="17" name="Text Placeholder 13">
            <a:extLst>
              <a:ext uri="{FF2B5EF4-FFF2-40B4-BE49-F238E27FC236}">
                <a16:creationId xmlns:a16="http://schemas.microsoft.com/office/drawing/2014/main" id="{8221B859-B797-2C37-92C5-3A415D7E01A1}"/>
              </a:ext>
            </a:extLst>
          </p:cNvPr>
          <p:cNvSpPr>
            <a:spLocks noGrp="1"/>
          </p:cNvSpPr>
          <p:nvPr>
            <p:ph type="body" sz="quarter" idx="12" hasCustomPrompt="1"/>
          </p:nvPr>
        </p:nvSpPr>
        <p:spPr>
          <a:xfrm>
            <a:off x="9336088" y="2667956"/>
            <a:ext cx="2484437" cy="403312"/>
          </a:xfrm>
        </p:spPr>
        <p:txBody>
          <a:bodyPr>
            <a:noAutofit/>
          </a:bodyPr>
          <a:lstStyle>
            <a:lvl1pPr marL="0" indent="0">
              <a:buNone/>
              <a:defRPr sz="1400" i="0">
                <a:solidFill>
                  <a:schemeClr val="bg1"/>
                </a:solidFill>
                <a:latin typeface="+mj-lt"/>
              </a:defRPr>
            </a:lvl1pPr>
          </a:lstStyle>
          <a:p>
            <a:pPr lvl="0"/>
            <a:r>
              <a:rPr lang="en-GB"/>
              <a:t>Role or position</a:t>
            </a:r>
            <a:endParaRPr lang="en-AU"/>
          </a:p>
        </p:txBody>
      </p:sp>
      <p:sp>
        <p:nvSpPr>
          <p:cNvPr id="9" name="TextBox 8">
            <a:extLst>
              <a:ext uri="{FF2B5EF4-FFF2-40B4-BE49-F238E27FC236}">
                <a16:creationId xmlns:a16="http://schemas.microsoft.com/office/drawing/2014/main" id="{D011A356-FD9A-7C74-2BAE-8C0F1DA077CD}"/>
              </a:ext>
            </a:extLst>
          </p:cNvPr>
          <p:cNvSpPr txBox="1"/>
          <p:nvPr userDrawn="1"/>
        </p:nvSpPr>
        <p:spPr>
          <a:xfrm>
            <a:off x="7962472" y="6532693"/>
            <a:ext cx="3858054"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3" name="Graphic 2">
            <a:extLst>
              <a:ext uri="{FF2B5EF4-FFF2-40B4-BE49-F238E27FC236}">
                <a16:creationId xmlns:a16="http://schemas.microsoft.com/office/drawing/2014/main" id="{50B99CB7-3419-16DD-129A-AC5FC83BD84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241357156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iple Speaker 1">
    <p:spTree>
      <p:nvGrpSpPr>
        <p:cNvPr id="1" name=""/>
        <p:cNvGrpSpPr/>
        <p:nvPr/>
      </p:nvGrpSpPr>
      <p:grpSpPr>
        <a:xfrm>
          <a:off x="0" y="0"/>
          <a:ext cx="0" cy="0"/>
          <a:chOff x="0" y="0"/>
          <a:chExt cx="0" cy="0"/>
        </a:xfrm>
      </p:grpSpPr>
      <p:pic>
        <p:nvPicPr>
          <p:cNvPr id="5" name="Picture 4" descr="A red white and blue gradient&#10;&#10;Description automatically generated">
            <a:extLst>
              <a:ext uri="{FF2B5EF4-FFF2-40B4-BE49-F238E27FC236}">
                <a16:creationId xmlns:a16="http://schemas.microsoft.com/office/drawing/2014/main" id="{B33BA77F-4403-FAEC-3744-5B9359E63BA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2712" t="31149" r="49726"/>
          <a:stretch/>
        </p:blipFill>
        <p:spPr>
          <a:xfrm>
            <a:off x="0" y="0"/>
            <a:ext cx="2853490" cy="6238867"/>
          </a:xfrm>
          <a:prstGeom prst="rect">
            <a:avLst/>
          </a:prstGeom>
        </p:spPr>
      </p:pic>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15" name="Picture Placeholder 7">
            <a:extLst>
              <a:ext uri="{FF2B5EF4-FFF2-40B4-BE49-F238E27FC236}">
                <a16:creationId xmlns:a16="http://schemas.microsoft.com/office/drawing/2014/main" id="{493DEB37-40FA-6A8C-5D5D-2A082FEC77D7}"/>
              </a:ext>
            </a:extLst>
          </p:cNvPr>
          <p:cNvSpPr>
            <a:spLocks noGrp="1"/>
          </p:cNvSpPr>
          <p:nvPr>
            <p:ph type="pic" sz="quarter" idx="10" hasCustomPrompt="1"/>
          </p:nvPr>
        </p:nvSpPr>
        <p:spPr>
          <a:xfrm>
            <a:off x="3149111" y="384810"/>
            <a:ext cx="1865313" cy="1865314"/>
          </a:xfrm>
          <a:prstGeom prst="ellipse">
            <a:avLst/>
          </a:prstGeom>
          <a:pattFill prst="pct5">
            <a:fgClr>
              <a:schemeClr val="accent1"/>
            </a:fgClr>
            <a:bgClr>
              <a:schemeClr val="bg1"/>
            </a:bgClr>
          </a:pattFill>
        </p:spPr>
        <p:txBody>
          <a:bodyPr/>
          <a:lstStyle>
            <a:lvl1pPr marL="0" indent="0">
              <a:buNone/>
              <a:defRPr/>
            </a:lvl1pPr>
          </a:lstStyle>
          <a:p>
            <a:r>
              <a:rPr lang="en-GB"/>
              <a:t> </a:t>
            </a:r>
            <a:endParaRPr lang="en-AU"/>
          </a:p>
        </p:txBody>
      </p:sp>
      <p:sp>
        <p:nvSpPr>
          <p:cNvPr id="16" name="Text Placeholder 13">
            <a:extLst>
              <a:ext uri="{FF2B5EF4-FFF2-40B4-BE49-F238E27FC236}">
                <a16:creationId xmlns:a16="http://schemas.microsoft.com/office/drawing/2014/main" id="{2A03A8D8-3039-541C-6A99-0E3B50E93F10}"/>
              </a:ext>
            </a:extLst>
          </p:cNvPr>
          <p:cNvSpPr>
            <a:spLocks noGrp="1"/>
          </p:cNvSpPr>
          <p:nvPr>
            <p:ph type="body" sz="quarter" idx="11" hasCustomPrompt="1"/>
          </p:nvPr>
        </p:nvSpPr>
        <p:spPr>
          <a:xfrm>
            <a:off x="3156731" y="2457814"/>
            <a:ext cx="2484437" cy="300988"/>
          </a:xfrm>
        </p:spPr>
        <p:txBody>
          <a:bodyPr>
            <a:noAutofit/>
          </a:bodyPr>
          <a:lstStyle>
            <a:lvl1pPr marL="0" indent="0">
              <a:buNone/>
              <a:defRPr sz="1800">
                <a:latin typeface="DM Sans SemiBold Italic" pitchFamily="2" charset="0"/>
              </a:defRPr>
            </a:lvl1pPr>
          </a:lstStyle>
          <a:p>
            <a:pPr lvl="0"/>
            <a:r>
              <a:rPr lang="en-GB"/>
              <a:t>Name Surname</a:t>
            </a:r>
            <a:endParaRPr lang="en-AU"/>
          </a:p>
        </p:txBody>
      </p:sp>
      <p:sp>
        <p:nvSpPr>
          <p:cNvPr id="18" name="Text Placeholder 13">
            <a:extLst>
              <a:ext uri="{FF2B5EF4-FFF2-40B4-BE49-F238E27FC236}">
                <a16:creationId xmlns:a16="http://schemas.microsoft.com/office/drawing/2014/main" id="{4175B848-FFCE-A2F2-CB28-A6356A7A998D}"/>
              </a:ext>
            </a:extLst>
          </p:cNvPr>
          <p:cNvSpPr>
            <a:spLocks noGrp="1"/>
          </p:cNvSpPr>
          <p:nvPr>
            <p:ph type="body" sz="quarter" idx="12" hasCustomPrompt="1"/>
          </p:nvPr>
        </p:nvSpPr>
        <p:spPr>
          <a:xfrm>
            <a:off x="3156731" y="2729156"/>
            <a:ext cx="2484437" cy="300989"/>
          </a:xfrm>
        </p:spPr>
        <p:txBody>
          <a:bodyPr>
            <a:noAutofit/>
          </a:bodyPr>
          <a:lstStyle>
            <a:lvl1pPr marL="0" indent="0">
              <a:buNone/>
              <a:defRPr sz="1600" i="0">
                <a:solidFill>
                  <a:srgbClr val="746F7B"/>
                </a:solidFill>
                <a:latin typeface="+mj-lt"/>
              </a:defRPr>
            </a:lvl1pPr>
          </a:lstStyle>
          <a:p>
            <a:pPr lvl="0"/>
            <a:r>
              <a:rPr lang="en-GB" dirty="0"/>
              <a:t>Role or position</a:t>
            </a:r>
            <a:endParaRPr lang="en-AU" dirty="0"/>
          </a:p>
        </p:txBody>
      </p:sp>
      <p:sp>
        <p:nvSpPr>
          <p:cNvPr id="19" name="Text Placeholder 13">
            <a:extLst>
              <a:ext uri="{FF2B5EF4-FFF2-40B4-BE49-F238E27FC236}">
                <a16:creationId xmlns:a16="http://schemas.microsoft.com/office/drawing/2014/main" id="{6496CD8C-424E-6585-B647-0727CDFEC0CC}"/>
              </a:ext>
            </a:extLst>
          </p:cNvPr>
          <p:cNvSpPr>
            <a:spLocks noGrp="1"/>
          </p:cNvSpPr>
          <p:nvPr>
            <p:ph type="body" sz="quarter" idx="13" hasCustomPrompt="1"/>
          </p:nvPr>
        </p:nvSpPr>
        <p:spPr>
          <a:xfrm>
            <a:off x="3156731" y="3109846"/>
            <a:ext cx="2484437" cy="2894693"/>
          </a:xfrm>
        </p:spPr>
        <p:txBody>
          <a:bodyPr>
            <a:noAutofit/>
          </a:bodyPr>
          <a:lstStyle>
            <a:lvl1pPr marL="144000" indent="-144000">
              <a:spcAft>
                <a:spcPts val="400"/>
              </a:spcAft>
              <a:buClr>
                <a:schemeClr val="accent3"/>
              </a:buClr>
              <a:buFont typeface="Arial" panose="020B0604020202020204" pitchFamily="34" charset="0"/>
              <a:buChar char="•"/>
              <a:defRPr sz="1400" i="0">
                <a:latin typeface="+mn-lt"/>
              </a:defRPr>
            </a:lvl1pPr>
          </a:lstStyle>
          <a:p>
            <a:pPr lvl="0"/>
            <a:r>
              <a:rPr lang="en-GB" dirty="0"/>
              <a:t>Text here</a:t>
            </a:r>
            <a:endParaRPr lang="en-AU" dirty="0"/>
          </a:p>
        </p:txBody>
      </p:sp>
      <p:sp>
        <p:nvSpPr>
          <p:cNvPr id="20" name="Picture Placeholder 7">
            <a:extLst>
              <a:ext uri="{FF2B5EF4-FFF2-40B4-BE49-F238E27FC236}">
                <a16:creationId xmlns:a16="http://schemas.microsoft.com/office/drawing/2014/main" id="{565C9584-B630-6829-3A14-8D91BC5A72C7}"/>
              </a:ext>
            </a:extLst>
          </p:cNvPr>
          <p:cNvSpPr>
            <a:spLocks noGrp="1"/>
          </p:cNvSpPr>
          <p:nvPr>
            <p:ph type="pic" sz="quarter" idx="14" hasCustomPrompt="1"/>
          </p:nvPr>
        </p:nvSpPr>
        <p:spPr>
          <a:xfrm>
            <a:off x="6273791" y="384810"/>
            <a:ext cx="1865313" cy="1865314"/>
          </a:xfrm>
          <a:prstGeom prst="ellipse">
            <a:avLst/>
          </a:prstGeom>
          <a:pattFill prst="pct5">
            <a:fgClr>
              <a:schemeClr val="accent1"/>
            </a:fgClr>
            <a:bgClr>
              <a:schemeClr val="bg1"/>
            </a:bgClr>
          </a:pattFill>
        </p:spPr>
        <p:txBody>
          <a:bodyPr/>
          <a:lstStyle>
            <a:lvl1pPr marL="0" indent="0">
              <a:buNone/>
              <a:defRPr/>
            </a:lvl1pPr>
          </a:lstStyle>
          <a:p>
            <a:r>
              <a:rPr lang="en-GB"/>
              <a:t> </a:t>
            </a:r>
            <a:endParaRPr lang="en-AU"/>
          </a:p>
        </p:txBody>
      </p:sp>
      <p:sp>
        <p:nvSpPr>
          <p:cNvPr id="24" name="Picture Placeholder 7">
            <a:extLst>
              <a:ext uri="{FF2B5EF4-FFF2-40B4-BE49-F238E27FC236}">
                <a16:creationId xmlns:a16="http://schemas.microsoft.com/office/drawing/2014/main" id="{9D5E0979-AFA4-67B0-F555-6AC1AE5549AA}"/>
              </a:ext>
            </a:extLst>
          </p:cNvPr>
          <p:cNvSpPr>
            <a:spLocks noGrp="1"/>
          </p:cNvSpPr>
          <p:nvPr>
            <p:ph type="pic" sz="quarter" idx="18" hasCustomPrompt="1"/>
          </p:nvPr>
        </p:nvSpPr>
        <p:spPr>
          <a:xfrm>
            <a:off x="9362363" y="384810"/>
            <a:ext cx="1865313" cy="1865314"/>
          </a:xfrm>
          <a:prstGeom prst="ellipse">
            <a:avLst/>
          </a:prstGeom>
          <a:pattFill prst="pct5">
            <a:fgClr>
              <a:schemeClr val="accent1"/>
            </a:fgClr>
            <a:bgClr>
              <a:schemeClr val="bg1"/>
            </a:bgClr>
          </a:pattFill>
        </p:spPr>
        <p:txBody>
          <a:bodyPr/>
          <a:lstStyle>
            <a:lvl1pPr marL="0" indent="0">
              <a:buNone/>
              <a:defRPr/>
            </a:lvl1pPr>
          </a:lstStyle>
          <a:p>
            <a:r>
              <a:rPr lang="en-GB"/>
              <a:t> </a:t>
            </a:r>
            <a:endParaRPr lang="en-AU"/>
          </a:p>
        </p:txBody>
      </p:sp>
      <p:cxnSp>
        <p:nvCxnSpPr>
          <p:cNvPr id="28" name="Straight Connector 27">
            <a:extLst>
              <a:ext uri="{FF2B5EF4-FFF2-40B4-BE49-F238E27FC236}">
                <a16:creationId xmlns:a16="http://schemas.microsoft.com/office/drawing/2014/main" id="{343ED46F-BF21-3D0C-99AF-ABD7A7010EEA}"/>
              </a:ext>
            </a:extLst>
          </p:cNvPr>
          <p:cNvCxnSpPr>
            <a:cxnSpLocks/>
          </p:cNvCxnSpPr>
          <p:nvPr userDrawn="1"/>
        </p:nvCxnSpPr>
        <p:spPr>
          <a:xfrm flipV="1">
            <a:off x="5978170" y="0"/>
            <a:ext cx="0" cy="6238875"/>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C9F910C-0372-2BD4-2EE7-A11CF66FAF11}"/>
              </a:ext>
            </a:extLst>
          </p:cNvPr>
          <p:cNvCxnSpPr>
            <a:cxnSpLocks/>
          </p:cNvCxnSpPr>
          <p:nvPr userDrawn="1"/>
        </p:nvCxnSpPr>
        <p:spPr>
          <a:xfrm flipV="1">
            <a:off x="9083425" y="0"/>
            <a:ext cx="0" cy="6238875"/>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A762FE8F-B6C8-F3EC-592A-3D53FE2B7D28}"/>
              </a:ext>
            </a:extLst>
          </p:cNvPr>
          <p:cNvSpPr>
            <a:spLocks noGrp="1"/>
          </p:cNvSpPr>
          <p:nvPr>
            <p:ph type="title" hasCustomPrompt="1"/>
          </p:nvPr>
        </p:nvSpPr>
        <p:spPr>
          <a:xfrm>
            <a:off x="371473" y="387350"/>
            <a:ext cx="2232000" cy="581067"/>
          </a:xfrm>
        </p:spPr>
        <p:txBody>
          <a:bodyPr tIns="0" anchor="t">
            <a:noAutofit/>
          </a:bodyPr>
          <a:lstStyle>
            <a:lvl1pPr>
              <a:defRPr sz="2200">
                <a:solidFill>
                  <a:schemeClr val="bg1"/>
                </a:solidFill>
                <a:latin typeface="DM Sans SemiBold Italic" pitchFamily="2" charset="0"/>
              </a:defRPr>
            </a:lvl1pPr>
          </a:lstStyle>
          <a:p>
            <a:r>
              <a:rPr lang="en-US" dirty="0"/>
              <a:t>Speakers</a:t>
            </a:r>
            <a:endParaRPr lang="en-AU" dirty="0"/>
          </a:p>
        </p:txBody>
      </p:sp>
      <p:sp>
        <p:nvSpPr>
          <p:cNvPr id="6" name="Text Placeholder 13">
            <a:extLst>
              <a:ext uri="{FF2B5EF4-FFF2-40B4-BE49-F238E27FC236}">
                <a16:creationId xmlns:a16="http://schemas.microsoft.com/office/drawing/2014/main" id="{3B8E0525-4706-BFD5-24B4-D2A03DC33CEF}"/>
              </a:ext>
            </a:extLst>
          </p:cNvPr>
          <p:cNvSpPr>
            <a:spLocks noGrp="1"/>
          </p:cNvSpPr>
          <p:nvPr>
            <p:ph type="body" sz="quarter" idx="19" hasCustomPrompt="1"/>
          </p:nvPr>
        </p:nvSpPr>
        <p:spPr>
          <a:xfrm>
            <a:off x="6273791" y="2439129"/>
            <a:ext cx="2484437" cy="300988"/>
          </a:xfrm>
        </p:spPr>
        <p:txBody>
          <a:bodyPr>
            <a:noAutofit/>
          </a:bodyPr>
          <a:lstStyle>
            <a:lvl1pPr marL="0" indent="0">
              <a:buNone/>
              <a:defRPr sz="1800">
                <a:latin typeface="DM Sans SemiBold Italic" pitchFamily="2" charset="0"/>
              </a:defRPr>
            </a:lvl1pPr>
          </a:lstStyle>
          <a:p>
            <a:pPr lvl="0"/>
            <a:r>
              <a:rPr lang="en-GB"/>
              <a:t>Name Surname</a:t>
            </a:r>
            <a:endParaRPr lang="en-AU"/>
          </a:p>
        </p:txBody>
      </p:sp>
      <p:sp>
        <p:nvSpPr>
          <p:cNvPr id="7" name="Text Placeholder 13">
            <a:extLst>
              <a:ext uri="{FF2B5EF4-FFF2-40B4-BE49-F238E27FC236}">
                <a16:creationId xmlns:a16="http://schemas.microsoft.com/office/drawing/2014/main" id="{054B1D0B-CC4B-C245-6569-DFCD7F2CE992}"/>
              </a:ext>
            </a:extLst>
          </p:cNvPr>
          <p:cNvSpPr>
            <a:spLocks noGrp="1"/>
          </p:cNvSpPr>
          <p:nvPr>
            <p:ph type="body" sz="quarter" idx="20" hasCustomPrompt="1"/>
          </p:nvPr>
        </p:nvSpPr>
        <p:spPr>
          <a:xfrm>
            <a:off x="6273791" y="2710471"/>
            <a:ext cx="2484437" cy="300989"/>
          </a:xfrm>
        </p:spPr>
        <p:txBody>
          <a:bodyPr>
            <a:noAutofit/>
          </a:bodyPr>
          <a:lstStyle>
            <a:lvl1pPr marL="0" indent="0">
              <a:buNone/>
              <a:defRPr sz="1600" i="0">
                <a:solidFill>
                  <a:srgbClr val="746F7B"/>
                </a:solidFill>
                <a:latin typeface="+mj-lt"/>
              </a:defRPr>
            </a:lvl1pPr>
          </a:lstStyle>
          <a:p>
            <a:pPr lvl="0"/>
            <a:r>
              <a:rPr lang="en-GB"/>
              <a:t>Role or position</a:t>
            </a:r>
            <a:endParaRPr lang="en-AU"/>
          </a:p>
        </p:txBody>
      </p:sp>
      <p:sp>
        <p:nvSpPr>
          <p:cNvPr id="8" name="Text Placeholder 13">
            <a:extLst>
              <a:ext uri="{FF2B5EF4-FFF2-40B4-BE49-F238E27FC236}">
                <a16:creationId xmlns:a16="http://schemas.microsoft.com/office/drawing/2014/main" id="{9E6313C3-DC6B-FF16-93FA-FE4BDBD6FA6D}"/>
              </a:ext>
            </a:extLst>
          </p:cNvPr>
          <p:cNvSpPr>
            <a:spLocks noGrp="1"/>
          </p:cNvSpPr>
          <p:nvPr>
            <p:ph type="body" sz="quarter" idx="21" hasCustomPrompt="1"/>
          </p:nvPr>
        </p:nvSpPr>
        <p:spPr>
          <a:xfrm>
            <a:off x="6273791" y="3091161"/>
            <a:ext cx="2484437" cy="2894693"/>
          </a:xfrm>
        </p:spPr>
        <p:txBody>
          <a:bodyPr>
            <a:noAutofit/>
          </a:bodyPr>
          <a:lstStyle>
            <a:lvl1pPr marL="144000" indent="-144000">
              <a:spcAft>
                <a:spcPts val="400"/>
              </a:spcAft>
              <a:buClr>
                <a:schemeClr val="accent3"/>
              </a:buClr>
              <a:buFont typeface="Arial" panose="020B0604020202020204" pitchFamily="34" charset="0"/>
              <a:buChar char="•"/>
              <a:defRPr sz="1400" i="0">
                <a:latin typeface="+mn-lt"/>
              </a:defRPr>
            </a:lvl1pPr>
          </a:lstStyle>
          <a:p>
            <a:pPr lvl="0"/>
            <a:r>
              <a:rPr lang="en-GB" dirty="0"/>
              <a:t>Text here</a:t>
            </a:r>
            <a:endParaRPr lang="en-AU" dirty="0"/>
          </a:p>
        </p:txBody>
      </p:sp>
      <p:sp>
        <p:nvSpPr>
          <p:cNvPr id="11" name="Text Placeholder 13">
            <a:extLst>
              <a:ext uri="{FF2B5EF4-FFF2-40B4-BE49-F238E27FC236}">
                <a16:creationId xmlns:a16="http://schemas.microsoft.com/office/drawing/2014/main" id="{E7469B40-B5A7-CC47-30C9-120166177802}"/>
              </a:ext>
            </a:extLst>
          </p:cNvPr>
          <p:cNvSpPr>
            <a:spLocks noGrp="1"/>
          </p:cNvSpPr>
          <p:nvPr>
            <p:ph type="body" sz="quarter" idx="22" hasCustomPrompt="1"/>
          </p:nvPr>
        </p:nvSpPr>
        <p:spPr>
          <a:xfrm>
            <a:off x="9371425" y="2439129"/>
            <a:ext cx="2484437" cy="300988"/>
          </a:xfrm>
        </p:spPr>
        <p:txBody>
          <a:bodyPr>
            <a:noAutofit/>
          </a:bodyPr>
          <a:lstStyle>
            <a:lvl1pPr marL="0" indent="0">
              <a:buNone/>
              <a:defRPr sz="1800">
                <a:latin typeface="DM Sans SemiBold Italic" pitchFamily="2" charset="0"/>
              </a:defRPr>
            </a:lvl1pPr>
          </a:lstStyle>
          <a:p>
            <a:pPr lvl="0"/>
            <a:r>
              <a:rPr lang="en-GB"/>
              <a:t>Name Surname</a:t>
            </a:r>
            <a:endParaRPr lang="en-AU"/>
          </a:p>
        </p:txBody>
      </p:sp>
      <p:sp>
        <p:nvSpPr>
          <p:cNvPr id="12" name="Text Placeholder 13">
            <a:extLst>
              <a:ext uri="{FF2B5EF4-FFF2-40B4-BE49-F238E27FC236}">
                <a16:creationId xmlns:a16="http://schemas.microsoft.com/office/drawing/2014/main" id="{4C61D18E-3F37-34E7-E64B-4501E82FCD28}"/>
              </a:ext>
            </a:extLst>
          </p:cNvPr>
          <p:cNvSpPr>
            <a:spLocks noGrp="1"/>
          </p:cNvSpPr>
          <p:nvPr>
            <p:ph type="body" sz="quarter" idx="23" hasCustomPrompt="1"/>
          </p:nvPr>
        </p:nvSpPr>
        <p:spPr>
          <a:xfrm>
            <a:off x="9371425" y="2710471"/>
            <a:ext cx="2484437" cy="300989"/>
          </a:xfrm>
        </p:spPr>
        <p:txBody>
          <a:bodyPr>
            <a:noAutofit/>
          </a:bodyPr>
          <a:lstStyle>
            <a:lvl1pPr marL="0" indent="0">
              <a:buNone/>
              <a:defRPr sz="1600" i="0">
                <a:solidFill>
                  <a:srgbClr val="746F7B"/>
                </a:solidFill>
                <a:latin typeface="+mj-lt"/>
              </a:defRPr>
            </a:lvl1pPr>
          </a:lstStyle>
          <a:p>
            <a:pPr lvl="0"/>
            <a:r>
              <a:rPr lang="en-GB"/>
              <a:t>Role or position</a:t>
            </a:r>
            <a:endParaRPr lang="en-AU"/>
          </a:p>
        </p:txBody>
      </p:sp>
      <p:sp>
        <p:nvSpPr>
          <p:cNvPr id="14" name="Text Placeholder 13">
            <a:extLst>
              <a:ext uri="{FF2B5EF4-FFF2-40B4-BE49-F238E27FC236}">
                <a16:creationId xmlns:a16="http://schemas.microsoft.com/office/drawing/2014/main" id="{4EE567A5-910E-7208-3DB6-B6A89365A09D}"/>
              </a:ext>
            </a:extLst>
          </p:cNvPr>
          <p:cNvSpPr>
            <a:spLocks noGrp="1"/>
          </p:cNvSpPr>
          <p:nvPr>
            <p:ph type="body" sz="quarter" idx="24" hasCustomPrompt="1"/>
          </p:nvPr>
        </p:nvSpPr>
        <p:spPr>
          <a:xfrm>
            <a:off x="9371425" y="3091161"/>
            <a:ext cx="2484437" cy="2894693"/>
          </a:xfrm>
        </p:spPr>
        <p:txBody>
          <a:bodyPr>
            <a:noAutofit/>
          </a:bodyPr>
          <a:lstStyle>
            <a:lvl1pPr marL="144000" indent="-144000">
              <a:spcAft>
                <a:spcPts val="400"/>
              </a:spcAft>
              <a:buClr>
                <a:schemeClr val="accent3"/>
              </a:buClr>
              <a:buFont typeface="Arial" panose="020B0604020202020204" pitchFamily="34" charset="0"/>
              <a:buChar char="•"/>
              <a:defRPr sz="1400" i="0">
                <a:latin typeface="+mn-lt"/>
              </a:defRPr>
            </a:lvl1pPr>
          </a:lstStyle>
          <a:p>
            <a:pPr lvl="0"/>
            <a:r>
              <a:rPr lang="en-GB" dirty="0"/>
              <a:t>Text here</a:t>
            </a:r>
            <a:endParaRPr lang="en-AU" dirty="0"/>
          </a:p>
        </p:txBody>
      </p:sp>
      <p:sp>
        <p:nvSpPr>
          <p:cNvPr id="9" name="TextBox 8">
            <a:extLst>
              <a:ext uri="{FF2B5EF4-FFF2-40B4-BE49-F238E27FC236}">
                <a16:creationId xmlns:a16="http://schemas.microsoft.com/office/drawing/2014/main" id="{9A808C88-97F3-86D5-46D4-9836DB46975F}"/>
              </a:ext>
            </a:extLst>
          </p:cNvPr>
          <p:cNvSpPr txBox="1"/>
          <p:nvPr userDrawn="1"/>
        </p:nvSpPr>
        <p:spPr>
          <a:xfrm>
            <a:off x="7623425" y="6507998"/>
            <a:ext cx="4197101"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E3D43214-8AC0-BAD7-9599-DDA6EEABB77E}"/>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67484549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iple Speaker 2">
    <p:spTree>
      <p:nvGrpSpPr>
        <p:cNvPr id="1" name=""/>
        <p:cNvGrpSpPr/>
        <p:nvPr/>
      </p:nvGrpSpPr>
      <p:grpSpPr>
        <a:xfrm>
          <a:off x="0" y="0"/>
          <a:ext cx="0" cy="0"/>
          <a:chOff x="0" y="0"/>
          <a:chExt cx="0" cy="0"/>
        </a:xfrm>
      </p:grpSpPr>
      <p:pic>
        <p:nvPicPr>
          <p:cNvPr id="69" name="Picture 68" descr="A red white and blue gradient&#10;&#10;Description automatically generated">
            <a:extLst>
              <a:ext uri="{FF2B5EF4-FFF2-40B4-BE49-F238E27FC236}">
                <a16:creationId xmlns:a16="http://schemas.microsoft.com/office/drawing/2014/main" id="{B131760C-5D5E-916A-C319-8C417F73DFF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9109" t="1537" r="51813" b="42157"/>
          <a:stretch/>
        </p:blipFill>
        <p:spPr>
          <a:xfrm flipV="1">
            <a:off x="10385259" y="-12"/>
            <a:ext cx="1803693" cy="6238870"/>
          </a:xfrm>
          <a:prstGeom prst="rect">
            <a:avLst/>
          </a:prstGeom>
        </p:spPr>
      </p:pic>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D383D95-43CE-192A-428F-D36BA1C56252}"/>
              </a:ext>
            </a:extLst>
          </p:cNvPr>
          <p:cNvCxnSpPr>
            <a:cxnSpLocks/>
          </p:cNvCxnSpPr>
          <p:nvPr userDrawn="1"/>
        </p:nvCxnSpPr>
        <p:spPr>
          <a:xfrm flipV="1">
            <a:off x="3443016" y="1289091"/>
            <a:ext cx="0" cy="4949784"/>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43ED46F-BF21-3D0C-99AF-ABD7A7010EEA}"/>
              </a:ext>
            </a:extLst>
          </p:cNvPr>
          <p:cNvCxnSpPr>
            <a:cxnSpLocks/>
          </p:cNvCxnSpPr>
          <p:nvPr userDrawn="1"/>
        </p:nvCxnSpPr>
        <p:spPr>
          <a:xfrm flipV="1">
            <a:off x="6904806" y="1289091"/>
            <a:ext cx="0" cy="4949784"/>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D78CD05-C94F-8B9F-8D5D-7FE219D6300C}"/>
              </a:ext>
            </a:extLst>
          </p:cNvPr>
          <p:cNvCxnSpPr>
            <a:cxnSpLocks/>
          </p:cNvCxnSpPr>
          <p:nvPr userDrawn="1"/>
        </p:nvCxnSpPr>
        <p:spPr>
          <a:xfrm flipH="1">
            <a:off x="0" y="1289092"/>
            <a:ext cx="10385259"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1" name="Picture Placeholder 7">
            <a:extLst>
              <a:ext uri="{FF2B5EF4-FFF2-40B4-BE49-F238E27FC236}">
                <a16:creationId xmlns:a16="http://schemas.microsoft.com/office/drawing/2014/main" id="{F209AAB3-EDF4-E2E8-6025-397FA98F65DC}"/>
              </a:ext>
            </a:extLst>
          </p:cNvPr>
          <p:cNvSpPr>
            <a:spLocks noGrp="1"/>
          </p:cNvSpPr>
          <p:nvPr>
            <p:ph type="pic" sz="quarter" idx="10" hasCustomPrompt="1"/>
          </p:nvPr>
        </p:nvSpPr>
        <p:spPr>
          <a:xfrm>
            <a:off x="359317" y="1629000"/>
            <a:ext cx="1800000" cy="1800000"/>
          </a:xfrm>
          <a:prstGeom prst="ellipse">
            <a:avLst/>
          </a:prstGeom>
          <a:pattFill prst="pct5">
            <a:fgClr>
              <a:schemeClr val="accent1"/>
            </a:fgClr>
            <a:bgClr>
              <a:schemeClr val="bg1"/>
            </a:bgClr>
          </a:pattFill>
        </p:spPr>
        <p:txBody>
          <a:bodyPr/>
          <a:lstStyle>
            <a:lvl1pPr marL="0" indent="0">
              <a:buNone/>
              <a:defRPr/>
            </a:lvl1pPr>
          </a:lstStyle>
          <a:p>
            <a:r>
              <a:rPr lang="en-GB"/>
              <a:t> </a:t>
            </a:r>
            <a:endParaRPr lang="en-AU"/>
          </a:p>
        </p:txBody>
      </p:sp>
      <p:sp>
        <p:nvSpPr>
          <p:cNvPr id="52" name="Text Placeholder 13">
            <a:extLst>
              <a:ext uri="{FF2B5EF4-FFF2-40B4-BE49-F238E27FC236}">
                <a16:creationId xmlns:a16="http://schemas.microsoft.com/office/drawing/2014/main" id="{AD63C1AC-4E05-1AAD-A04C-C7F29F4D3116}"/>
              </a:ext>
            </a:extLst>
          </p:cNvPr>
          <p:cNvSpPr>
            <a:spLocks noGrp="1"/>
          </p:cNvSpPr>
          <p:nvPr>
            <p:ph type="body" sz="quarter" idx="11" hasCustomPrompt="1"/>
          </p:nvPr>
        </p:nvSpPr>
        <p:spPr>
          <a:xfrm>
            <a:off x="366936" y="3586436"/>
            <a:ext cx="2700000" cy="300988"/>
          </a:xfrm>
        </p:spPr>
        <p:txBody>
          <a:bodyPr>
            <a:noAutofit/>
          </a:bodyPr>
          <a:lstStyle>
            <a:lvl1pPr marL="0" indent="0">
              <a:buNone/>
              <a:defRPr sz="1800">
                <a:latin typeface="DM Sans SemiBold Italic" pitchFamily="2" charset="0"/>
              </a:defRPr>
            </a:lvl1pPr>
          </a:lstStyle>
          <a:p>
            <a:pPr lvl="0"/>
            <a:r>
              <a:rPr lang="en-GB" dirty="0"/>
              <a:t>Name Surname</a:t>
            </a:r>
            <a:endParaRPr lang="en-AU" dirty="0"/>
          </a:p>
        </p:txBody>
      </p:sp>
      <p:sp>
        <p:nvSpPr>
          <p:cNvPr id="53" name="Text Placeholder 13">
            <a:extLst>
              <a:ext uri="{FF2B5EF4-FFF2-40B4-BE49-F238E27FC236}">
                <a16:creationId xmlns:a16="http://schemas.microsoft.com/office/drawing/2014/main" id="{496661A1-BB03-F742-3BA9-B9B91CD6ED42}"/>
              </a:ext>
            </a:extLst>
          </p:cNvPr>
          <p:cNvSpPr>
            <a:spLocks noGrp="1"/>
          </p:cNvSpPr>
          <p:nvPr>
            <p:ph type="body" sz="quarter" idx="12" hasCustomPrompt="1"/>
          </p:nvPr>
        </p:nvSpPr>
        <p:spPr>
          <a:xfrm>
            <a:off x="366936" y="3858867"/>
            <a:ext cx="2700000" cy="300989"/>
          </a:xfrm>
        </p:spPr>
        <p:txBody>
          <a:bodyPr>
            <a:noAutofit/>
          </a:bodyPr>
          <a:lstStyle>
            <a:lvl1pPr marL="0" indent="0">
              <a:buNone/>
              <a:defRPr sz="1600" i="0">
                <a:solidFill>
                  <a:srgbClr val="746F7B"/>
                </a:solidFill>
                <a:latin typeface="+mj-lt"/>
              </a:defRPr>
            </a:lvl1pPr>
          </a:lstStyle>
          <a:p>
            <a:pPr lvl="0"/>
            <a:r>
              <a:rPr lang="en-GB"/>
              <a:t>Role or position</a:t>
            </a:r>
            <a:endParaRPr lang="en-AU"/>
          </a:p>
        </p:txBody>
      </p:sp>
      <p:sp>
        <p:nvSpPr>
          <p:cNvPr id="54" name="Text Placeholder 13">
            <a:extLst>
              <a:ext uri="{FF2B5EF4-FFF2-40B4-BE49-F238E27FC236}">
                <a16:creationId xmlns:a16="http://schemas.microsoft.com/office/drawing/2014/main" id="{39800812-C369-501C-7ED8-3F35DABE8E0A}"/>
              </a:ext>
            </a:extLst>
          </p:cNvPr>
          <p:cNvSpPr>
            <a:spLocks noGrp="1"/>
          </p:cNvSpPr>
          <p:nvPr>
            <p:ph type="body" sz="quarter" idx="13" hasCustomPrompt="1"/>
          </p:nvPr>
        </p:nvSpPr>
        <p:spPr>
          <a:xfrm>
            <a:off x="366936" y="4208070"/>
            <a:ext cx="2700000" cy="1787213"/>
          </a:xfrm>
        </p:spPr>
        <p:txBody>
          <a:bodyPr>
            <a:noAutofit/>
          </a:bodyPr>
          <a:lstStyle>
            <a:lvl1pPr marL="0" indent="0">
              <a:buClr>
                <a:srgbClr val="000000"/>
              </a:buClr>
              <a:buFont typeface="Arial" panose="020B0604020202020204" pitchFamily="34" charset="0"/>
              <a:buNone/>
              <a:defRPr sz="1400" i="0">
                <a:latin typeface="+mn-lt"/>
              </a:defRPr>
            </a:lvl1pPr>
          </a:lstStyle>
          <a:p>
            <a:pPr lvl="0"/>
            <a:r>
              <a:rPr lang="en-GB" dirty="0"/>
              <a:t>Text here</a:t>
            </a:r>
            <a:endParaRPr lang="en-AU" dirty="0"/>
          </a:p>
        </p:txBody>
      </p:sp>
      <p:sp>
        <p:nvSpPr>
          <p:cNvPr id="63" name="Title 1">
            <a:extLst>
              <a:ext uri="{FF2B5EF4-FFF2-40B4-BE49-F238E27FC236}">
                <a16:creationId xmlns:a16="http://schemas.microsoft.com/office/drawing/2014/main" id="{3B37A4F6-C15D-3D3F-4B52-89110FBC7AD5}"/>
              </a:ext>
            </a:extLst>
          </p:cNvPr>
          <p:cNvSpPr>
            <a:spLocks noGrp="1"/>
          </p:cNvSpPr>
          <p:nvPr>
            <p:ph type="ctrTitle" hasCustomPrompt="1"/>
          </p:nvPr>
        </p:nvSpPr>
        <p:spPr>
          <a:xfrm>
            <a:off x="359317" y="291830"/>
            <a:ext cx="5353050" cy="541315"/>
          </a:xfrm>
        </p:spPr>
        <p:txBody>
          <a:bodyPr tIns="0" anchor="t">
            <a:noAutofit/>
          </a:bodyPr>
          <a:lstStyle>
            <a:lvl1pPr algn="l">
              <a:lnSpc>
                <a:spcPct val="100000"/>
              </a:lnSpc>
              <a:defRPr sz="3800">
                <a:solidFill>
                  <a:schemeClr val="tx1"/>
                </a:solidFill>
              </a:defRPr>
            </a:lvl1pPr>
          </a:lstStyle>
          <a:p>
            <a:r>
              <a:rPr lang="en-US"/>
              <a:t>Speakers</a:t>
            </a:r>
            <a:endParaRPr lang="en-AU"/>
          </a:p>
        </p:txBody>
      </p:sp>
      <p:sp>
        <p:nvSpPr>
          <p:cNvPr id="89" name="Picture Placeholder 7">
            <a:extLst>
              <a:ext uri="{FF2B5EF4-FFF2-40B4-BE49-F238E27FC236}">
                <a16:creationId xmlns:a16="http://schemas.microsoft.com/office/drawing/2014/main" id="{D502E7B2-1C69-ABBC-15A3-B2C94417432F}"/>
              </a:ext>
            </a:extLst>
          </p:cNvPr>
          <p:cNvSpPr>
            <a:spLocks noGrp="1"/>
          </p:cNvSpPr>
          <p:nvPr>
            <p:ph type="pic" sz="quarter" idx="14" hasCustomPrompt="1"/>
          </p:nvPr>
        </p:nvSpPr>
        <p:spPr>
          <a:xfrm>
            <a:off x="3803176" y="1629000"/>
            <a:ext cx="1800000" cy="1800000"/>
          </a:xfrm>
          <a:prstGeom prst="ellipse">
            <a:avLst/>
          </a:prstGeom>
          <a:pattFill prst="pct5">
            <a:fgClr>
              <a:schemeClr val="accent1"/>
            </a:fgClr>
            <a:bgClr>
              <a:schemeClr val="bg1"/>
            </a:bgClr>
          </a:pattFill>
        </p:spPr>
        <p:txBody>
          <a:bodyPr/>
          <a:lstStyle>
            <a:lvl1pPr marL="0" indent="0">
              <a:buNone/>
              <a:defRPr/>
            </a:lvl1pPr>
          </a:lstStyle>
          <a:p>
            <a:r>
              <a:rPr lang="en-GB"/>
              <a:t> </a:t>
            </a:r>
            <a:endParaRPr lang="en-AU"/>
          </a:p>
        </p:txBody>
      </p:sp>
      <p:sp>
        <p:nvSpPr>
          <p:cNvPr id="93" name="Picture Placeholder 7">
            <a:extLst>
              <a:ext uri="{FF2B5EF4-FFF2-40B4-BE49-F238E27FC236}">
                <a16:creationId xmlns:a16="http://schemas.microsoft.com/office/drawing/2014/main" id="{4725E84B-0FCB-B198-E353-DFD454FA05FA}"/>
              </a:ext>
            </a:extLst>
          </p:cNvPr>
          <p:cNvSpPr>
            <a:spLocks noGrp="1"/>
          </p:cNvSpPr>
          <p:nvPr>
            <p:ph type="pic" sz="quarter" idx="18" hasCustomPrompt="1"/>
          </p:nvPr>
        </p:nvSpPr>
        <p:spPr>
          <a:xfrm>
            <a:off x="7272791" y="1629000"/>
            <a:ext cx="1800000" cy="1800000"/>
          </a:xfrm>
          <a:prstGeom prst="ellipse">
            <a:avLst/>
          </a:prstGeom>
          <a:pattFill prst="pct5">
            <a:fgClr>
              <a:schemeClr val="accent1"/>
            </a:fgClr>
            <a:bgClr>
              <a:schemeClr val="bg1"/>
            </a:bgClr>
          </a:pattFill>
        </p:spPr>
        <p:txBody>
          <a:bodyPr/>
          <a:lstStyle>
            <a:lvl1pPr marL="0" indent="0">
              <a:buNone/>
              <a:defRPr/>
            </a:lvl1pPr>
          </a:lstStyle>
          <a:p>
            <a:r>
              <a:rPr lang="en-GB"/>
              <a:t> </a:t>
            </a:r>
            <a:endParaRPr lang="en-AU"/>
          </a:p>
        </p:txBody>
      </p:sp>
      <p:cxnSp>
        <p:nvCxnSpPr>
          <p:cNvPr id="100" name="Straight Connector 99">
            <a:extLst>
              <a:ext uri="{FF2B5EF4-FFF2-40B4-BE49-F238E27FC236}">
                <a16:creationId xmlns:a16="http://schemas.microsoft.com/office/drawing/2014/main" id="{2A660E10-FBA4-9657-D996-A9EFCAA0992A}"/>
              </a:ext>
            </a:extLst>
          </p:cNvPr>
          <p:cNvCxnSpPr>
            <a:cxnSpLocks/>
          </p:cNvCxnSpPr>
          <p:nvPr userDrawn="1"/>
        </p:nvCxnSpPr>
        <p:spPr>
          <a:xfrm flipV="1">
            <a:off x="10385259" y="-12"/>
            <a:ext cx="0" cy="6238887"/>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104" name="Text Placeholder 13">
            <a:extLst>
              <a:ext uri="{FF2B5EF4-FFF2-40B4-BE49-F238E27FC236}">
                <a16:creationId xmlns:a16="http://schemas.microsoft.com/office/drawing/2014/main" id="{CBF7B301-CCA7-B926-B71C-6A94A9F127CD}"/>
              </a:ext>
            </a:extLst>
          </p:cNvPr>
          <p:cNvSpPr>
            <a:spLocks noGrp="1"/>
          </p:cNvSpPr>
          <p:nvPr>
            <p:ph type="body" sz="quarter" idx="22" hasCustomPrompt="1"/>
          </p:nvPr>
        </p:nvSpPr>
        <p:spPr>
          <a:xfrm>
            <a:off x="3799957" y="3583443"/>
            <a:ext cx="2700000" cy="300988"/>
          </a:xfrm>
        </p:spPr>
        <p:txBody>
          <a:bodyPr>
            <a:noAutofit/>
          </a:bodyPr>
          <a:lstStyle>
            <a:lvl1pPr marL="0" indent="0">
              <a:buNone/>
              <a:defRPr sz="1800">
                <a:latin typeface="DM Sans SemiBold Italic" pitchFamily="2" charset="0"/>
              </a:defRPr>
            </a:lvl1pPr>
          </a:lstStyle>
          <a:p>
            <a:pPr lvl="0"/>
            <a:r>
              <a:rPr lang="en-GB" dirty="0"/>
              <a:t>Name Surname</a:t>
            </a:r>
            <a:endParaRPr lang="en-AU" dirty="0"/>
          </a:p>
        </p:txBody>
      </p:sp>
      <p:sp>
        <p:nvSpPr>
          <p:cNvPr id="105" name="Text Placeholder 13">
            <a:extLst>
              <a:ext uri="{FF2B5EF4-FFF2-40B4-BE49-F238E27FC236}">
                <a16:creationId xmlns:a16="http://schemas.microsoft.com/office/drawing/2014/main" id="{8344E08D-7DDD-40A7-FD15-42566B31E756}"/>
              </a:ext>
            </a:extLst>
          </p:cNvPr>
          <p:cNvSpPr>
            <a:spLocks noGrp="1"/>
          </p:cNvSpPr>
          <p:nvPr>
            <p:ph type="body" sz="quarter" idx="23" hasCustomPrompt="1"/>
          </p:nvPr>
        </p:nvSpPr>
        <p:spPr>
          <a:xfrm>
            <a:off x="3799957" y="3855874"/>
            <a:ext cx="2700000" cy="300989"/>
          </a:xfrm>
        </p:spPr>
        <p:txBody>
          <a:bodyPr>
            <a:noAutofit/>
          </a:bodyPr>
          <a:lstStyle>
            <a:lvl1pPr marL="0" indent="0">
              <a:buNone/>
              <a:defRPr sz="1600" i="0">
                <a:solidFill>
                  <a:srgbClr val="746F7B"/>
                </a:solidFill>
                <a:latin typeface="+mj-lt"/>
              </a:defRPr>
            </a:lvl1pPr>
          </a:lstStyle>
          <a:p>
            <a:pPr lvl="0"/>
            <a:r>
              <a:rPr lang="en-GB"/>
              <a:t>Role or position</a:t>
            </a:r>
            <a:endParaRPr lang="en-AU"/>
          </a:p>
        </p:txBody>
      </p:sp>
      <p:sp>
        <p:nvSpPr>
          <p:cNvPr id="106" name="Text Placeholder 13">
            <a:extLst>
              <a:ext uri="{FF2B5EF4-FFF2-40B4-BE49-F238E27FC236}">
                <a16:creationId xmlns:a16="http://schemas.microsoft.com/office/drawing/2014/main" id="{AD26275B-05FD-57CF-931E-51C1AF94AEDB}"/>
              </a:ext>
            </a:extLst>
          </p:cNvPr>
          <p:cNvSpPr>
            <a:spLocks noGrp="1"/>
          </p:cNvSpPr>
          <p:nvPr>
            <p:ph type="body" sz="quarter" idx="24" hasCustomPrompt="1"/>
          </p:nvPr>
        </p:nvSpPr>
        <p:spPr>
          <a:xfrm>
            <a:off x="3799957" y="4205077"/>
            <a:ext cx="2700000" cy="1787213"/>
          </a:xfrm>
        </p:spPr>
        <p:txBody>
          <a:bodyPr>
            <a:noAutofit/>
          </a:bodyPr>
          <a:lstStyle>
            <a:lvl1pPr marL="0" indent="0">
              <a:buClr>
                <a:srgbClr val="000000"/>
              </a:buClr>
              <a:buFont typeface="Arial" panose="020B0604020202020204" pitchFamily="34" charset="0"/>
              <a:buNone/>
              <a:defRPr sz="1400" i="0">
                <a:latin typeface="+mn-lt"/>
              </a:defRPr>
            </a:lvl1pPr>
          </a:lstStyle>
          <a:p>
            <a:pPr lvl="0"/>
            <a:r>
              <a:rPr lang="en-GB" dirty="0"/>
              <a:t>Text here</a:t>
            </a:r>
            <a:endParaRPr lang="en-AU" dirty="0"/>
          </a:p>
        </p:txBody>
      </p:sp>
      <p:sp>
        <p:nvSpPr>
          <p:cNvPr id="107" name="Text Placeholder 13">
            <a:extLst>
              <a:ext uri="{FF2B5EF4-FFF2-40B4-BE49-F238E27FC236}">
                <a16:creationId xmlns:a16="http://schemas.microsoft.com/office/drawing/2014/main" id="{14EC358A-CFAF-C49F-A46B-16AFAD030CEA}"/>
              </a:ext>
            </a:extLst>
          </p:cNvPr>
          <p:cNvSpPr>
            <a:spLocks noGrp="1"/>
          </p:cNvSpPr>
          <p:nvPr>
            <p:ph type="body" sz="quarter" idx="25" hasCustomPrompt="1"/>
          </p:nvPr>
        </p:nvSpPr>
        <p:spPr>
          <a:xfrm>
            <a:off x="7272791" y="3583443"/>
            <a:ext cx="2700000" cy="300988"/>
          </a:xfrm>
        </p:spPr>
        <p:txBody>
          <a:bodyPr>
            <a:noAutofit/>
          </a:bodyPr>
          <a:lstStyle>
            <a:lvl1pPr marL="0" indent="0">
              <a:buNone/>
              <a:defRPr sz="1800">
                <a:latin typeface="DM Sans SemiBold Italic" pitchFamily="2" charset="0"/>
              </a:defRPr>
            </a:lvl1pPr>
          </a:lstStyle>
          <a:p>
            <a:pPr lvl="0"/>
            <a:r>
              <a:rPr lang="en-GB"/>
              <a:t>Name Surname</a:t>
            </a:r>
            <a:endParaRPr lang="en-AU"/>
          </a:p>
        </p:txBody>
      </p:sp>
      <p:sp>
        <p:nvSpPr>
          <p:cNvPr id="108" name="Text Placeholder 13">
            <a:extLst>
              <a:ext uri="{FF2B5EF4-FFF2-40B4-BE49-F238E27FC236}">
                <a16:creationId xmlns:a16="http://schemas.microsoft.com/office/drawing/2014/main" id="{62C286BA-F9FD-25A1-4C37-18CF777319C8}"/>
              </a:ext>
            </a:extLst>
          </p:cNvPr>
          <p:cNvSpPr>
            <a:spLocks noGrp="1"/>
          </p:cNvSpPr>
          <p:nvPr>
            <p:ph type="body" sz="quarter" idx="26" hasCustomPrompt="1"/>
          </p:nvPr>
        </p:nvSpPr>
        <p:spPr>
          <a:xfrm>
            <a:off x="7272791" y="3855874"/>
            <a:ext cx="2700000" cy="300989"/>
          </a:xfrm>
        </p:spPr>
        <p:txBody>
          <a:bodyPr>
            <a:noAutofit/>
          </a:bodyPr>
          <a:lstStyle>
            <a:lvl1pPr marL="0" indent="0">
              <a:buNone/>
              <a:defRPr sz="1600" i="0">
                <a:solidFill>
                  <a:srgbClr val="746F7B"/>
                </a:solidFill>
                <a:latin typeface="+mj-lt"/>
              </a:defRPr>
            </a:lvl1pPr>
          </a:lstStyle>
          <a:p>
            <a:pPr lvl="0"/>
            <a:r>
              <a:rPr lang="en-GB"/>
              <a:t>Role or position</a:t>
            </a:r>
            <a:endParaRPr lang="en-AU"/>
          </a:p>
        </p:txBody>
      </p:sp>
      <p:sp>
        <p:nvSpPr>
          <p:cNvPr id="109" name="Text Placeholder 13">
            <a:extLst>
              <a:ext uri="{FF2B5EF4-FFF2-40B4-BE49-F238E27FC236}">
                <a16:creationId xmlns:a16="http://schemas.microsoft.com/office/drawing/2014/main" id="{1BD3659B-93D3-D1BE-D264-F0265FAB1F6C}"/>
              </a:ext>
            </a:extLst>
          </p:cNvPr>
          <p:cNvSpPr>
            <a:spLocks noGrp="1"/>
          </p:cNvSpPr>
          <p:nvPr>
            <p:ph type="body" sz="quarter" idx="27" hasCustomPrompt="1"/>
          </p:nvPr>
        </p:nvSpPr>
        <p:spPr>
          <a:xfrm>
            <a:off x="7272791" y="4205077"/>
            <a:ext cx="2700000" cy="1787213"/>
          </a:xfrm>
        </p:spPr>
        <p:txBody>
          <a:bodyPr>
            <a:noAutofit/>
          </a:bodyPr>
          <a:lstStyle>
            <a:lvl1pPr marL="0" indent="0">
              <a:buClr>
                <a:srgbClr val="000000"/>
              </a:buClr>
              <a:buFont typeface="Arial" panose="020B0604020202020204" pitchFamily="34" charset="0"/>
              <a:buNone/>
              <a:defRPr sz="1400" i="0">
                <a:latin typeface="+mn-lt"/>
              </a:defRPr>
            </a:lvl1pPr>
          </a:lstStyle>
          <a:p>
            <a:pPr lvl="0"/>
            <a:r>
              <a:rPr lang="en-GB" dirty="0"/>
              <a:t>Text here</a:t>
            </a:r>
            <a:endParaRPr lang="en-AU" dirty="0"/>
          </a:p>
        </p:txBody>
      </p:sp>
      <p:sp>
        <p:nvSpPr>
          <p:cNvPr id="4" name="TextBox 3">
            <a:extLst>
              <a:ext uri="{FF2B5EF4-FFF2-40B4-BE49-F238E27FC236}">
                <a16:creationId xmlns:a16="http://schemas.microsoft.com/office/drawing/2014/main" id="{02BC6ADE-5775-CF04-E79A-E7D86AA72BE8}"/>
              </a:ext>
            </a:extLst>
          </p:cNvPr>
          <p:cNvSpPr txBox="1"/>
          <p:nvPr userDrawn="1"/>
        </p:nvSpPr>
        <p:spPr>
          <a:xfrm>
            <a:off x="7613151" y="6532701"/>
            <a:ext cx="4207375"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16D6619F-FCBA-0B9A-A334-99EDED682BC0}"/>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382295597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Speaker 1">
    <p:spTree>
      <p:nvGrpSpPr>
        <p:cNvPr id="1" name=""/>
        <p:cNvGrpSpPr/>
        <p:nvPr/>
      </p:nvGrpSpPr>
      <p:grpSpPr>
        <a:xfrm>
          <a:off x="0" y="0"/>
          <a:ext cx="0" cy="0"/>
          <a:chOff x="0" y="0"/>
          <a:chExt cx="0" cy="0"/>
        </a:xfrm>
      </p:grpSpPr>
      <p:pic>
        <p:nvPicPr>
          <p:cNvPr id="3" name="Picture 2" descr="A red white and blue gradient&#10;&#10;Description automatically generated">
            <a:extLst>
              <a:ext uri="{FF2B5EF4-FFF2-40B4-BE49-F238E27FC236}">
                <a16:creationId xmlns:a16="http://schemas.microsoft.com/office/drawing/2014/main" id="{69FA09AB-CBE6-0B2D-FDB6-6ACC34B7D59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6737" t="4680" r="45639" b="26469"/>
          <a:stretch/>
        </p:blipFill>
        <p:spPr>
          <a:xfrm flipH="1" flipV="1">
            <a:off x="-1" y="0"/>
            <a:ext cx="2863635" cy="6238867"/>
          </a:xfrm>
          <a:prstGeom prst="rect">
            <a:avLst/>
          </a:prstGeom>
        </p:spPr>
      </p:pic>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15" name="Picture Placeholder 7">
            <a:extLst>
              <a:ext uri="{FF2B5EF4-FFF2-40B4-BE49-F238E27FC236}">
                <a16:creationId xmlns:a16="http://schemas.microsoft.com/office/drawing/2014/main" id="{493DEB37-40FA-6A8C-5D5D-2A082FEC77D7}"/>
              </a:ext>
            </a:extLst>
          </p:cNvPr>
          <p:cNvSpPr>
            <a:spLocks noGrp="1" noChangeAspect="1"/>
          </p:cNvSpPr>
          <p:nvPr>
            <p:ph type="pic" sz="quarter" idx="10" hasCustomPrompt="1"/>
          </p:nvPr>
        </p:nvSpPr>
        <p:spPr>
          <a:xfrm>
            <a:off x="3344357" y="400355"/>
            <a:ext cx="2951999" cy="2952000"/>
          </a:xfrm>
          <a:prstGeom prst="ellipse">
            <a:avLst/>
          </a:prstGeom>
          <a:pattFill prst="pct5">
            <a:fgClr>
              <a:schemeClr val="accent1"/>
            </a:fgClr>
            <a:bgClr>
              <a:schemeClr val="bg1"/>
            </a:bgClr>
          </a:pattFill>
        </p:spPr>
        <p:txBody>
          <a:bodyPr/>
          <a:lstStyle>
            <a:lvl1pPr marL="0" indent="0">
              <a:buNone/>
              <a:defRPr/>
            </a:lvl1pPr>
          </a:lstStyle>
          <a:p>
            <a:r>
              <a:rPr lang="en-GB"/>
              <a:t> </a:t>
            </a:r>
            <a:endParaRPr lang="en-AU"/>
          </a:p>
        </p:txBody>
      </p:sp>
      <p:cxnSp>
        <p:nvCxnSpPr>
          <p:cNvPr id="28" name="Straight Connector 27">
            <a:extLst>
              <a:ext uri="{FF2B5EF4-FFF2-40B4-BE49-F238E27FC236}">
                <a16:creationId xmlns:a16="http://schemas.microsoft.com/office/drawing/2014/main" id="{343ED46F-BF21-3D0C-99AF-ABD7A7010EEA}"/>
              </a:ext>
            </a:extLst>
          </p:cNvPr>
          <p:cNvCxnSpPr>
            <a:cxnSpLocks/>
          </p:cNvCxnSpPr>
          <p:nvPr userDrawn="1"/>
        </p:nvCxnSpPr>
        <p:spPr>
          <a:xfrm flipV="1">
            <a:off x="7457209" y="0"/>
            <a:ext cx="0" cy="6238875"/>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39" name="Text Placeholder 13">
            <a:extLst>
              <a:ext uri="{FF2B5EF4-FFF2-40B4-BE49-F238E27FC236}">
                <a16:creationId xmlns:a16="http://schemas.microsoft.com/office/drawing/2014/main" id="{F182C3AA-A8BE-FB10-4A4E-D284CF1ECE16}"/>
              </a:ext>
            </a:extLst>
          </p:cNvPr>
          <p:cNvSpPr>
            <a:spLocks noGrp="1"/>
          </p:cNvSpPr>
          <p:nvPr>
            <p:ph type="body" sz="quarter" idx="11" hasCustomPrompt="1"/>
          </p:nvPr>
        </p:nvSpPr>
        <p:spPr>
          <a:xfrm>
            <a:off x="3351976" y="3614170"/>
            <a:ext cx="3600000" cy="300988"/>
          </a:xfrm>
        </p:spPr>
        <p:txBody>
          <a:bodyPr>
            <a:noAutofit/>
          </a:bodyPr>
          <a:lstStyle>
            <a:lvl1pPr marL="0" indent="0">
              <a:buNone/>
              <a:defRPr sz="2400">
                <a:latin typeface="DM Sans SemiBold Italic" pitchFamily="2" charset="0"/>
              </a:defRPr>
            </a:lvl1pPr>
          </a:lstStyle>
          <a:p>
            <a:pPr lvl="0"/>
            <a:r>
              <a:rPr lang="en-GB" dirty="0"/>
              <a:t>Name Surname</a:t>
            </a:r>
            <a:endParaRPr lang="en-AU" dirty="0"/>
          </a:p>
        </p:txBody>
      </p:sp>
      <p:sp>
        <p:nvSpPr>
          <p:cNvPr id="40" name="Text Placeholder 13">
            <a:extLst>
              <a:ext uri="{FF2B5EF4-FFF2-40B4-BE49-F238E27FC236}">
                <a16:creationId xmlns:a16="http://schemas.microsoft.com/office/drawing/2014/main" id="{6124B1D3-7FBD-91C4-1515-BFF7D0B70FE3}"/>
              </a:ext>
            </a:extLst>
          </p:cNvPr>
          <p:cNvSpPr>
            <a:spLocks noGrp="1"/>
          </p:cNvSpPr>
          <p:nvPr>
            <p:ph type="body" sz="quarter" idx="12" hasCustomPrompt="1"/>
          </p:nvPr>
        </p:nvSpPr>
        <p:spPr>
          <a:xfrm>
            <a:off x="3351976" y="3956584"/>
            <a:ext cx="3600000" cy="300989"/>
          </a:xfrm>
        </p:spPr>
        <p:txBody>
          <a:bodyPr>
            <a:noAutofit/>
          </a:bodyPr>
          <a:lstStyle>
            <a:lvl1pPr marL="0" indent="0">
              <a:buNone/>
              <a:defRPr sz="2000" i="0">
                <a:solidFill>
                  <a:srgbClr val="746F7B"/>
                </a:solidFill>
                <a:latin typeface="+mj-lt"/>
              </a:defRPr>
            </a:lvl1pPr>
          </a:lstStyle>
          <a:p>
            <a:pPr lvl="0"/>
            <a:r>
              <a:rPr lang="en-GB"/>
              <a:t>Role or position</a:t>
            </a:r>
            <a:endParaRPr lang="en-AU"/>
          </a:p>
        </p:txBody>
      </p:sp>
      <p:sp>
        <p:nvSpPr>
          <p:cNvPr id="41" name="Text Placeholder 13">
            <a:extLst>
              <a:ext uri="{FF2B5EF4-FFF2-40B4-BE49-F238E27FC236}">
                <a16:creationId xmlns:a16="http://schemas.microsoft.com/office/drawing/2014/main" id="{E25A186A-BBD6-3A35-C4F6-47B5D9A8959F}"/>
              </a:ext>
            </a:extLst>
          </p:cNvPr>
          <p:cNvSpPr>
            <a:spLocks noGrp="1"/>
          </p:cNvSpPr>
          <p:nvPr>
            <p:ph type="body" sz="quarter" idx="13" hasCustomPrompt="1"/>
          </p:nvPr>
        </p:nvSpPr>
        <p:spPr>
          <a:xfrm>
            <a:off x="3351976" y="4345425"/>
            <a:ext cx="3600000" cy="1893441"/>
          </a:xfrm>
        </p:spPr>
        <p:txBody>
          <a:bodyPr>
            <a:noAutofit/>
          </a:bodyPr>
          <a:lstStyle>
            <a:lvl1pPr marL="144000" indent="-144000">
              <a:spcAft>
                <a:spcPts val="400"/>
              </a:spcAft>
              <a:buClr>
                <a:schemeClr val="accent3"/>
              </a:buClr>
              <a:buFont typeface="Arial" panose="020B0604020202020204" pitchFamily="34" charset="0"/>
              <a:buChar char="•"/>
              <a:defRPr sz="1600" i="0">
                <a:latin typeface="+mn-lt"/>
              </a:defRPr>
            </a:lvl1pPr>
          </a:lstStyle>
          <a:p>
            <a:pPr lvl="0"/>
            <a:r>
              <a:rPr lang="en-GB" dirty="0"/>
              <a:t>Text here</a:t>
            </a:r>
            <a:endParaRPr lang="en-AU" dirty="0"/>
          </a:p>
        </p:txBody>
      </p:sp>
      <p:sp>
        <p:nvSpPr>
          <p:cNvPr id="50" name="Picture Placeholder 7">
            <a:extLst>
              <a:ext uri="{FF2B5EF4-FFF2-40B4-BE49-F238E27FC236}">
                <a16:creationId xmlns:a16="http://schemas.microsoft.com/office/drawing/2014/main" id="{1FEABE42-C826-E073-C3F4-2BFDBE38538C}"/>
              </a:ext>
            </a:extLst>
          </p:cNvPr>
          <p:cNvSpPr>
            <a:spLocks noGrp="1" noChangeAspect="1"/>
          </p:cNvSpPr>
          <p:nvPr>
            <p:ph type="pic" sz="quarter" idx="14" hasCustomPrompt="1"/>
          </p:nvPr>
        </p:nvSpPr>
        <p:spPr>
          <a:xfrm>
            <a:off x="7935145" y="400355"/>
            <a:ext cx="2951999" cy="2952000"/>
          </a:xfrm>
          <a:prstGeom prst="ellipse">
            <a:avLst/>
          </a:prstGeom>
          <a:pattFill prst="pct5">
            <a:fgClr>
              <a:schemeClr val="accent1"/>
            </a:fgClr>
            <a:bgClr>
              <a:schemeClr val="bg1"/>
            </a:bgClr>
          </a:pattFill>
        </p:spPr>
        <p:txBody>
          <a:bodyPr/>
          <a:lstStyle>
            <a:lvl1pPr marL="0" indent="0">
              <a:buNone/>
              <a:defRPr/>
            </a:lvl1pPr>
          </a:lstStyle>
          <a:p>
            <a:r>
              <a:rPr lang="en-GB"/>
              <a:t> </a:t>
            </a:r>
            <a:endParaRPr lang="en-AU"/>
          </a:p>
        </p:txBody>
      </p:sp>
      <p:sp>
        <p:nvSpPr>
          <p:cNvPr id="51" name="Text Placeholder 13">
            <a:extLst>
              <a:ext uri="{FF2B5EF4-FFF2-40B4-BE49-F238E27FC236}">
                <a16:creationId xmlns:a16="http://schemas.microsoft.com/office/drawing/2014/main" id="{F3F94BB4-621C-A3F2-0D47-DECD021F6579}"/>
              </a:ext>
            </a:extLst>
          </p:cNvPr>
          <p:cNvSpPr>
            <a:spLocks noGrp="1"/>
          </p:cNvSpPr>
          <p:nvPr>
            <p:ph type="body" sz="quarter" idx="15" hasCustomPrompt="1"/>
          </p:nvPr>
        </p:nvSpPr>
        <p:spPr>
          <a:xfrm>
            <a:off x="7942764" y="3614170"/>
            <a:ext cx="3600000" cy="300988"/>
          </a:xfrm>
        </p:spPr>
        <p:txBody>
          <a:bodyPr>
            <a:noAutofit/>
          </a:bodyPr>
          <a:lstStyle>
            <a:lvl1pPr marL="0" indent="0">
              <a:buNone/>
              <a:defRPr sz="2400">
                <a:latin typeface="DM Sans SemiBold Italic" pitchFamily="2" charset="0"/>
              </a:defRPr>
            </a:lvl1pPr>
          </a:lstStyle>
          <a:p>
            <a:pPr lvl="0"/>
            <a:r>
              <a:rPr lang="en-GB"/>
              <a:t>Name Surname</a:t>
            </a:r>
            <a:endParaRPr lang="en-AU"/>
          </a:p>
        </p:txBody>
      </p:sp>
      <p:sp>
        <p:nvSpPr>
          <p:cNvPr id="52" name="Text Placeholder 13">
            <a:extLst>
              <a:ext uri="{FF2B5EF4-FFF2-40B4-BE49-F238E27FC236}">
                <a16:creationId xmlns:a16="http://schemas.microsoft.com/office/drawing/2014/main" id="{BE898ABA-5009-2D31-AEE4-3A6878297A80}"/>
              </a:ext>
            </a:extLst>
          </p:cNvPr>
          <p:cNvSpPr>
            <a:spLocks noGrp="1"/>
          </p:cNvSpPr>
          <p:nvPr>
            <p:ph type="body" sz="quarter" idx="16" hasCustomPrompt="1"/>
          </p:nvPr>
        </p:nvSpPr>
        <p:spPr>
          <a:xfrm>
            <a:off x="7942764" y="3956584"/>
            <a:ext cx="3600000" cy="300989"/>
          </a:xfrm>
        </p:spPr>
        <p:txBody>
          <a:bodyPr>
            <a:noAutofit/>
          </a:bodyPr>
          <a:lstStyle>
            <a:lvl1pPr marL="0" indent="0">
              <a:buNone/>
              <a:defRPr sz="2000" i="0">
                <a:solidFill>
                  <a:srgbClr val="746F7B"/>
                </a:solidFill>
                <a:latin typeface="+mj-lt"/>
              </a:defRPr>
            </a:lvl1pPr>
          </a:lstStyle>
          <a:p>
            <a:pPr lvl="0"/>
            <a:r>
              <a:rPr lang="en-GB"/>
              <a:t>Role or position</a:t>
            </a:r>
            <a:endParaRPr lang="en-AU"/>
          </a:p>
        </p:txBody>
      </p:sp>
      <p:sp>
        <p:nvSpPr>
          <p:cNvPr id="53" name="Text Placeholder 13">
            <a:extLst>
              <a:ext uri="{FF2B5EF4-FFF2-40B4-BE49-F238E27FC236}">
                <a16:creationId xmlns:a16="http://schemas.microsoft.com/office/drawing/2014/main" id="{9B14C4D9-E06B-6DC7-ED2B-B958B85112A3}"/>
              </a:ext>
            </a:extLst>
          </p:cNvPr>
          <p:cNvSpPr>
            <a:spLocks noGrp="1"/>
          </p:cNvSpPr>
          <p:nvPr>
            <p:ph type="body" sz="quarter" idx="17" hasCustomPrompt="1"/>
          </p:nvPr>
        </p:nvSpPr>
        <p:spPr>
          <a:xfrm>
            <a:off x="7942764" y="4345425"/>
            <a:ext cx="3600000" cy="1893441"/>
          </a:xfrm>
        </p:spPr>
        <p:txBody>
          <a:bodyPr>
            <a:noAutofit/>
          </a:bodyPr>
          <a:lstStyle>
            <a:lvl1pPr marL="144000" indent="-144000">
              <a:spcAft>
                <a:spcPts val="400"/>
              </a:spcAft>
              <a:buClr>
                <a:schemeClr val="accent3"/>
              </a:buClr>
              <a:buFont typeface="Arial" panose="020B0604020202020204" pitchFamily="34" charset="0"/>
              <a:buChar char="•"/>
              <a:defRPr sz="1600" i="0">
                <a:latin typeface="+mn-lt"/>
              </a:defRPr>
            </a:lvl1pPr>
          </a:lstStyle>
          <a:p>
            <a:pPr lvl="0"/>
            <a:r>
              <a:rPr lang="en-GB" dirty="0"/>
              <a:t>Text here</a:t>
            </a:r>
            <a:endParaRPr lang="en-AU" dirty="0"/>
          </a:p>
        </p:txBody>
      </p:sp>
      <p:sp>
        <p:nvSpPr>
          <p:cNvPr id="56" name="Title 1">
            <a:extLst>
              <a:ext uri="{FF2B5EF4-FFF2-40B4-BE49-F238E27FC236}">
                <a16:creationId xmlns:a16="http://schemas.microsoft.com/office/drawing/2014/main" id="{EC315CB3-C624-4DFB-BE7A-A2CAADB24127}"/>
              </a:ext>
            </a:extLst>
          </p:cNvPr>
          <p:cNvSpPr>
            <a:spLocks noGrp="1"/>
          </p:cNvSpPr>
          <p:nvPr>
            <p:ph type="title" hasCustomPrompt="1"/>
          </p:nvPr>
        </p:nvSpPr>
        <p:spPr>
          <a:xfrm>
            <a:off x="371473" y="387350"/>
            <a:ext cx="2232000" cy="581067"/>
          </a:xfrm>
        </p:spPr>
        <p:txBody>
          <a:bodyPr tIns="0" anchor="t">
            <a:noAutofit/>
          </a:bodyPr>
          <a:lstStyle>
            <a:lvl1pPr>
              <a:defRPr sz="2200">
                <a:solidFill>
                  <a:schemeClr val="bg1"/>
                </a:solidFill>
                <a:latin typeface="DM Sans SemiBold Italic" pitchFamily="2" charset="0"/>
              </a:defRPr>
            </a:lvl1pPr>
          </a:lstStyle>
          <a:p>
            <a:r>
              <a:rPr lang="en-US" dirty="0"/>
              <a:t>Speakers</a:t>
            </a:r>
            <a:endParaRPr lang="en-AU" dirty="0"/>
          </a:p>
        </p:txBody>
      </p:sp>
      <p:sp>
        <p:nvSpPr>
          <p:cNvPr id="5" name="TextBox 4">
            <a:extLst>
              <a:ext uri="{FF2B5EF4-FFF2-40B4-BE49-F238E27FC236}">
                <a16:creationId xmlns:a16="http://schemas.microsoft.com/office/drawing/2014/main" id="{06AEF706-3980-4A97-BEEA-C652437EEF32}"/>
              </a:ext>
            </a:extLst>
          </p:cNvPr>
          <p:cNvSpPr txBox="1"/>
          <p:nvPr userDrawn="1"/>
        </p:nvSpPr>
        <p:spPr>
          <a:xfrm>
            <a:off x="8085762" y="6532700"/>
            <a:ext cx="3734764"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FD69266B-B196-190A-52EF-D4C6829B154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5295993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uble Speaker 2">
    <p:spTree>
      <p:nvGrpSpPr>
        <p:cNvPr id="1" name=""/>
        <p:cNvGrpSpPr/>
        <p:nvPr/>
      </p:nvGrpSpPr>
      <p:grpSpPr>
        <a:xfrm>
          <a:off x="0" y="0"/>
          <a:ext cx="0" cy="0"/>
          <a:chOff x="0" y="0"/>
          <a:chExt cx="0" cy="0"/>
        </a:xfrm>
      </p:grpSpPr>
      <p:pic>
        <p:nvPicPr>
          <p:cNvPr id="69" name="Picture 68" descr="A red white and blue gradient&#10;&#10;Description automatically generated">
            <a:extLst>
              <a:ext uri="{FF2B5EF4-FFF2-40B4-BE49-F238E27FC236}">
                <a16:creationId xmlns:a16="http://schemas.microsoft.com/office/drawing/2014/main" id="{B131760C-5D5E-916A-C319-8C417F73DFF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8178" t="3309" r="60712" b="24007"/>
          <a:stretch/>
        </p:blipFill>
        <p:spPr>
          <a:xfrm flipH="1" flipV="1">
            <a:off x="8947054" y="-12"/>
            <a:ext cx="3249045" cy="6238854"/>
          </a:xfrm>
          <a:prstGeom prst="rect">
            <a:avLst/>
          </a:prstGeom>
        </p:spPr>
      </p:pic>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D383D95-43CE-192A-428F-D36BA1C56252}"/>
              </a:ext>
            </a:extLst>
          </p:cNvPr>
          <p:cNvCxnSpPr>
            <a:cxnSpLocks/>
          </p:cNvCxnSpPr>
          <p:nvPr userDrawn="1"/>
        </p:nvCxnSpPr>
        <p:spPr>
          <a:xfrm flipV="1">
            <a:off x="4407101" y="1289091"/>
            <a:ext cx="0" cy="4949784"/>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D78CD05-C94F-8B9F-8D5D-7FE219D6300C}"/>
              </a:ext>
            </a:extLst>
          </p:cNvPr>
          <p:cNvCxnSpPr>
            <a:cxnSpLocks/>
          </p:cNvCxnSpPr>
          <p:nvPr userDrawn="1"/>
        </p:nvCxnSpPr>
        <p:spPr>
          <a:xfrm flipH="1">
            <a:off x="0" y="1289092"/>
            <a:ext cx="8947054"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2A660E10-FBA4-9657-D996-A9EFCAA0992A}"/>
              </a:ext>
            </a:extLst>
          </p:cNvPr>
          <p:cNvCxnSpPr>
            <a:cxnSpLocks/>
          </p:cNvCxnSpPr>
          <p:nvPr userDrawn="1"/>
        </p:nvCxnSpPr>
        <p:spPr>
          <a:xfrm flipV="1">
            <a:off x="8947054" y="-12"/>
            <a:ext cx="0" cy="6238887"/>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8" name="Picture Placeholder 7">
            <a:extLst>
              <a:ext uri="{FF2B5EF4-FFF2-40B4-BE49-F238E27FC236}">
                <a16:creationId xmlns:a16="http://schemas.microsoft.com/office/drawing/2014/main" id="{EEFC94E4-9B62-16E0-BB71-AA131060B7AC}"/>
              </a:ext>
            </a:extLst>
          </p:cNvPr>
          <p:cNvSpPr>
            <a:spLocks noGrp="1" noChangeAspect="1"/>
          </p:cNvSpPr>
          <p:nvPr>
            <p:ph type="pic" sz="quarter" idx="10" hasCustomPrompt="1"/>
          </p:nvPr>
        </p:nvSpPr>
        <p:spPr>
          <a:xfrm>
            <a:off x="359317" y="1629000"/>
            <a:ext cx="2160000" cy="2160000"/>
          </a:xfrm>
          <a:prstGeom prst="ellipse">
            <a:avLst/>
          </a:prstGeom>
          <a:pattFill prst="pct5">
            <a:fgClr>
              <a:schemeClr val="accent1"/>
            </a:fgClr>
            <a:bgClr>
              <a:schemeClr val="bg1"/>
            </a:bgClr>
          </a:pattFill>
        </p:spPr>
        <p:txBody>
          <a:bodyPr/>
          <a:lstStyle>
            <a:lvl1pPr marL="0" indent="0">
              <a:buNone/>
              <a:defRPr/>
            </a:lvl1pPr>
          </a:lstStyle>
          <a:p>
            <a:r>
              <a:rPr lang="en-GB"/>
              <a:t> </a:t>
            </a:r>
            <a:endParaRPr lang="en-AU"/>
          </a:p>
        </p:txBody>
      </p:sp>
      <p:sp>
        <p:nvSpPr>
          <p:cNvPr id="9" name="Text Placeholder 13">
            <a:extLst>
              <a:ext uri="{FF2B5EF4-FFF2-40B4-BE49-F238E27FC236}">
                <a16:creationId xmlns:a16="http://schemas.microsoft.com/office/drawing/2014/main" id="{EA5DEDF3-11A0-F8D9-90CF-42E2FA23F249}"/>
              </a:ext>
            </a:extLst>
          </p:cNvPr>
          <p:cNvSpPr>
            <a:spLocks noGrp="1"/>
          </p:cNvSpPr>
          <p:nvPr>
            <p:ph type="body" sz="quarter" idx="11" hasCustomPrompt="1"/>
          </p:nvPr>
        </p:nvSpPr>
        <p:spPr>
          <a:xfrm>
            <a:off x="366936" y="3957275"/>
            <a:ext cx="3672000" cy="300988"/>
          </a:xfrm>
        </p:spPr>
        <p:txBody>
          <a:bodyPr>
            <a:noAutofit/>
          </a:bodyPr>
          <a:lstStyle>
            <a:lvl1pPr marL="0" indent="0">
              <a:buNone/>
              <a:defRPr sz="1600">
                <a:latin typeface="DM Sans SemiBold Italic" pitchFamily="2" charset="0"/>
              </a:defRPr>
            </a:lvl1pPr>
          </a:lstStyle>
          <a:p>
            <a:pPr lvl="0"/>
            <a:r>
              <a:rPr lang="en-GB" dirty="0"/>
              <a:t>Name Surname</a:t>
            </a:r>
            <a:endParaRPr lang="en-AU" dirty="0"/>
          </a:p>
        </p:txBody>
      </p:sp>
      <p:sp>
        <p:nvSpPr>
          <p:cNvPr id="11" name="Text Placeholder 13">
            <a:extLst>
              <a:ext uri="{FF2B5EF4-FFF2-40B4-BE49-F238E27FC236}">
                <a16:creationId xmlns:a16="http://schemas.microsoft.com/office/drawing/2014/main" id="{FB0238DE-F049-614A-2A35-F81B2571541C}"/>
              </a:ext>
            </a:extLst>
          </p:cNvPr>
          <p:cNvSpPr>
            <a:spLocks noGrp="1"/>
          </p:cNvSpPr>
          <p:nvPr>
            <p:ph type="body" sz="quarter" idx="12" hasCustomPrompt="1"/>
          </p:nvPr>
        </p:nvSpPr>
        <p:spPr>
          <a:xfrm>
            <a:off x="366936" y="4191606"/>
            <a:ext cx="3672000" cy="300989"/>
          </a:xfrm>
        </p:spPr>
        <p:txBody>
          <a:bodyPr>
            <a:noAutofit/>
          </a:bodyPr>
          <a:lstStyle>
            <a:lvl1pPr marL="0" indent="0">
              <a:buNone/>
              <a:defRPr sz="1400" i="0">
                <a:solidFill>
                  <a:srgbClr val="746F7B"/>
                </a:solidFill>
                <a:latin typeface="+mj-lt"/>
              </a:defRPr>
            </a:lvl1pPr>
          </a:lstStyle>
          <a:p>
            <a:pPr lvl="0"/>
            <a:r>
              <a:rPr lang="en-GB"/>
              <a:t>Role or position</a:t>
            </a:r>
            <a:endParaRPr lang="en-AU"/>
          </a:p>
        </p:txBody>
      </p:sp>
      <p:sp>
        <p:nvSpPr>
          <p:cNvPr id="14" name="Text Placeholder 13">
            <a:extLst>
              <a:ext uri="{FF2B5EF4-FFF2-40B4-BE49-F238E27FC236}">
                <a16:creationId xmlns:a16="http://schemas.microsoft.com/office/drawing/2014/main" id="{B11A1B9F-84FC-51FC-AD18-AE51413E4F15}"/>
              </a:ext>
            </a:extLst>
          </p:cNvPr>
          <p:cNvSpPr>
            <a:spLocks noGrp="1"/>
          </p:cNvSpPr>
          <p:nvPr>
            <p:ph type="body" sz="quarter" idx="13" hasCustomPrompt="1"/>
          </p:nvPr>
        </p:nvSpPr>
        <p:spPr>
          <a:xfrm>
            <a:off x="366936" y="4528109"/>
            <a:ext cx="3672000" cy="1542491"/>
          </a:xfrm>
        </p:spPr>
        <p:txBody>
          <a:bodyPr>
            <a:noAutofit/>
          </a:bodyPr>
          <a:lstStyle>
            <a:lvl1pPr marL="0" indent="0">
              <a:spcAft>
                <a:spcPts val="400"/>
              </a:spcAft>
              <a:buFont typeface="Arial" panose="020B0604020202020204" pitchFamily="34" charset="0"/>
              <a:buNone/>
              <a:defRPr sz="1400" i="0">
                <a:latin typeface="+mn-lt"/>
              </a:defRPr>
            </a:lvl1pPr>
          </a:lstStyle>
          <a:p>
            <a:pPr lvl="0"/>
            <a:r>
              <a:rPr lang="en-GB" dirty="0"/>
              <a:t>Text here</a:t>
            </a:r>
            <a:endParaRPr lang="en-AU" dirty="0"/>
          </a:p>
        </p:txBody>
      </p:sp>
      <p:sp>
        <p:nvSpPr>
          <p:cNvPr id="49" name="Title 1">
            <a:extLst>
              <a:ext uri="{FF2B5EF4-FFF2-40B4-BE49-F238E27FC236}">
                <a16:creationId xmlns:a16="http://schemas.microsoft.com/office/drawing/2014/main" id="{4A354A43-78B6-D55C-E4E6-67A299CCFDD1}"/>
              </a:ext>
            </a:extLst>
          </p:cNvPr>
          <p:cNvSpPr>
            <a:spLocks noGrp="1"/>
          </p:cNvSpPr>
          <p:nvPr>
            <p:ph type="ctrTitle" hasCustomPrompt="1"/>
          </p:nvPr>
        </p:nvSpPr>
        <p:spPr>
          <a:xfrm>
            <a:off x="359317" y="291830"/>
            <a:ext cx="5353050" cy="541315"/>
          </a:xfrm>
        </p:spPr>
        <p:txBody>
          <a:bodyPr tIns="0" anchor="t">
            <a:noAutofit/>
          </a:bodyPr>
          <a:lstStyle>
            <a:lvl1pPr algn="l">
              <a:lnSpc>
                <a:spcPct val="100000"/>
              </a:lnSpc>
              <a:defRPr sz="3800">
                <a:solidFill>
                  <a:schemeClr val="tx1"/>
                </a:solidFill>
              </a:defRPr>
            </a:lvl1pPr>
          </a:lstStyle>
          <a:p>
            <a:r>
              <a:rPr lang="en-US" dirty="0"/>
              <a:t>Speakers</a:t>
            </a:r>
            <a:endParaRPr lang="en-AU" dirty="0"/>
          </a:p>
        </p:txBody>
      </p:sp>
      <p:sp>
        <p:nvSpPr>
          <p:cNvPr id="59" name="Picture Placeholder 7">
            <a:extLst>
              <a:ext uri="{FF2B5EF4-FFF2-40B4-BE49-F238E27FC236}">
                <a16:creationId xmlns:a16="http://schemas.microsoft.com/office/drawing/2014/main" id="{1C619316-A308-D351-2400-B234046A0ABD}"/>
              </a:ext>
            </a:extLst>
          </p:cNvPr>
          <p:cNvSpPr>
            <a:spLocks noGrp="1" noChangeAspect="1"/>
          </p:cNvSpPr>
          <p:nvPr>
            <p:ph type="pic" sz="quarter" idx="14" hasCustomPrompt="1"/>
          </p:nvPr>
        </p:nvSpPr>
        <p:spPr>
          <a:xfrm>
            <a:off x="4837268" y="1629000"/>
            <a:ext cx="2160000" cy="2160000"/>
          </a:xfrm>
          <a:prstGeom prst="ellipse">
            <a:avLst/>
          </a:prstGeom>
          <a:pattFill prst="pct5">
            <a:fgClr>
              <a:schemeClr val="accent1"/>
            </a:fgClr>
            <a:bgClr>
              <a:schemeClr val="bg1"/>
            </a:bgClr>
          </a:pattFill>
        </p:spPr>
        <p:txBody>
          <a:bodyPr/>
          <a:lstStyle>
            <a:lvl1pPr marL="0" indent="0">
              <a:buNone/>
              <a:defRPr/>
            </a:lvl1pPr>
          </a:lstStyle>
          <a:p>
            <a:r>
              <a:rPr lang="en-GB"/>
              <a:t> </a:t>
            </a:r>
            <a:endParaRPr lang="en-AU"/>
          </a:p>
        </p:txBody>
      </p:sp>
      <p:sp>
        <p:nvSpPr>
          <p:cNvPr id="60" name="Text Placeholder 13">
            <a:extLst>
              <a:ext uri="{FF2B5EF4-FFF2-40B4-BE49-F238E27FC236}">
                <a16:creationId xmlns:a16="http://schemas.microsoft.com/office/drawing/2014/main" id="{6A197D6F-A5D0-4248-5854-6239B905C89A}"/>
              </a:ext>
            </a:extLst>
          </p:cNvPr>
          <p:cNvSpPr>
            <a:spLocks noGrp="1"/>
          </p:cNvSpPr>
          <p:nvPr>
            <p:ph type="body" sz="quarter" idx="15" hasCustomPrompt="1"/>
          </p:nvPr>
        </p:nvSpPr>
        <p:spPr>
          <a:xfrm>
            <a:off x="4844887" y="3957275"/>
            <a:ext cx="3672000" cy="300988"/>
          </a:xfrm>
        </p:spPr>
        <p:txBody>
          <a:bodyPr>
            <a:noAutofit/>
          </a:bodyPr>
          <a:lstStyle>
            <a:lvl1pPr marL="0" indent="0">
              <a:buNone/>
              <a:defRPr sz="1600">
                <a:latin typeface="DM Sans SemiBold Italic" pitchFamily="2" charset="0"/>
              </a:defRPr>
            </a:lvl1pPr>
          </a:lstStyle>
          <a:p>
            <a:pPr lvl="0"/>
            <a:r>
              <a:rPr lang="en-GB"/>
              <a:t>Name Surname</a:t>
            </a:r>
            <a:endParaRPr lang="en-AU"/>
          </a:p>
        </p:txBody>
      </p:sp>
      <p:sp>
        <p:nvSpPr>
          <p:cNvPr id="61" name="Text Placeholder 13">
            <a:extLst>
              <a:ext uri="{FF2B5EF4-FFF2-40B4-BE49-F238E27FC236}">
                <a16:creationId xmlns:a16="http://schemas.microsoft.com/office/drawing/2014/main" id="{53DE9BBA-FC18-D160-EC20-EC8D549BC786}"/>
              </a:ext>
            </a:extLst>
          </p:cNvPr>
          <p:cNvSpPr>
            <a:spLocks noGrp="1"/>
          </p:cNvSpPr>
          <p:nvPr>
            <p:ph type="body" sz="quarter" idx="16" hasCustomPrompt="1"/>
          </p:nvPr>
        </p:nvSpPr>
        <p:spPr>
          <a:xfrm>
            <a:off x="4844887" y="4191606"/>
            <a:ext cx="3672000" cy="300989"/>
          </a:xfrm>
        </p:spPr>
        <p:txBody>
          <a:bodyPr>
            <a:noAutofit/>
          </a:bodyPr>
          <a:lstStyle>
            <a:lvl1pPr marL="0" indent="0">
              <a:buNone/>
              <a:defRPr sz="1400" i="0">
                <a:solidFill>
                  <a:srgbClr val="746F7B"/>
                </a:solidFill>
                <a:latin typeface="+mj-lt"/>
              </a:defRPr>
            </a:lvl1pPr>
          </a:lstStyle>
          <a:p>
            <a:pPr lvl="0"/>
            <a:r>
              <a:rPr lang="en-GB"/>
              <a:t>Role or position</a:t>
            </a:r>
            <a:endParaRPr lang="en-AU"/>
          </a:p>
        </p:txBody>
      </p:sp>
      <p:sp>
        <p:nvSpPr>
          <p:cNvPr id="62" name="Text Placeholder 13">
            <a:extLst>
              <a:ext uri="{FF2B5EF4-FFF2-40B4-BE49-F238E27FC236}">
                <a16:creationId xmlns:a16="http://schemas.microsoft.com/office/drawing/2014/main" id="{23DA9A43-EDF5-F15B-4F69-59B9AB54F9BD}"/>
              </a:ext>
            </a:extLst>
          </p:cNvPr>
          <p:cNvSpPr>
            <a:spLocks noGrp="1"/>
          </p:cNvSpPr>
          <p:nvPr>
            <p:ph type="body" sz="quarter" idx="17" hasCustomPrompt="1"/>
          </p:nvPr>
        </p:nvSpPr>
        <p:spPr>
          <a:xfrm>
            <a:off x="4844887" y="4528109"/>
            <a:ext cx="3672000" cy="1542491"/>
          </a:xfrm>
        </p:spPr>
        <p:txBody>
          <a:bodyPr>
            <a:noAutofit/>
          </a:bodyPr>
          <a:lstStyle>
            <a:lvl1pPr marL="0" indent="0">
              <a:spcAft>
                <a:spcPts val="400"/>
              </a:spcAft>
              <a:buFont typeface="Arial" panose="020B0604020202020204" pitchFamily="34" charset="0"/>
              <a:buNone/>
              <a:defRPr sz="1400" i="0">
                <a:latin typeface="+mn-lt"/>
              </a:defRPr>
            </a:lvl1pPr>
          </a:lstStyle>
          <a:p>
            <a:pPr lvl="0"/>
            <a:r>
              <a:rPr lang="en-GB" dirty="0"/>
              <a:t>Text here</a:t>
            </a:r>
            <a:endParaRPr lang="en-AU" dirty="0"/>
          </a:p>
        </p:txBody>
      </p:sp>
      <p:sp>
        <p:nvSpPr>
          <p:cNvPr id="4" name="TextBox 3">
            <a:extLst>
              <a:ext uri="{FF2B5EF4-FFF2-40B4-BE49-F238E27FC236}">
                <a16:creationId xmlns:a16="http://schemas.microsoft.com/office/drawing/2014/main" id="{6087A816-D14E-17E1-249F-309C5F1011FD}"/>
              </a:ext>
            </a:extLst>
          </p:cNvPr>
          <p:cNvSpPr txBox="1"/>
          <p:nvPr userDrawn="1"/>
        </p:nvSpPr>
        <p:spPr>
          <a:xfrm>
            <a:off x="8003569" y="6532701"/>
            <a:ext cx="3816957"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3640CFA4-DDC7-6719-9998-71492D684C6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28682464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ngle Speaker 1">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pic>
        <p:nvPicPr>
          <p:cNvPr id="3" name="Picture 2" descr="A red white and blue gradient&#10;&#10;Description automatically generated">
            <a:extLst>
              <a:ext uri="{FF2B5EF4-FFF2-40B4-BE49-F238E27FC236}">
                <a16:creationId xmlns:a16="http://schemas.microsoft.com/office/drawing/2014/main" id="{4A13D561-6E13-ECC4-1DAE-94659C63388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9128" t="42538" r="42394" b="2940"/>
          <a:stretch/>
        </p:blipFill>
        <p:spPr>
          <a:xfrm flipH="1" flipV="1">
            <a:off x="-1" y="0"/>
            <a:ext cx="5843589" cy="6238867"/>
          </a:xfrm>
          <a:prstGeom prst="rect">
            <a:avLst/>
          </a:prstGeom>
        </p:spPr>
      </p:pic>
      <p:sp>
        <p:nvSpPr>
          <p:cNvPr id="7" name="Picture Placeholder 7">
            <a:extLst>
              <a:ext uri="{FF2B5EF4-FFF2-40B4-BE49-F238E27FC236}">
                <a16:creationId xmlns:a16="http://schemas.microsoft.com/office/drawing/2014/main" id="{CF3DAD9D-4547-3705-D88A-F7B586C8887E}"/>
              </a:ext>
            </a:extLst>
          </p:cNvPr>
          <p:cNvSpPr>
            <a:spLocks noGrp="1" noChangeAspect="1"/>
          </p:cNvSpPr>
          <p:nvPr>
            <p:ph type="pic" sz="quarter" idx="14" hasCustomPrompt="1"/>
          </p:nvPr>
        </p:nvSpPr>
        <p:spPr>
          <a:xfrm>
            <a:off x="1008567" y="1294807"/>
            <a:ext cx="3826452" cy="3826454"/>
          </a:xfrm>
          <a:prstGeom prst="ellipse">
            <a:avLst/>
          </a:prstGeom>
          <a:pattFill prst="pct5">
            <a:fgClr>
              <a:schemeClr val="accent1"/>
            </a:fgClr>
            <a:bgClr>
              <a:schemeClr val="bg1"/>
            </a:bgClr>
          </a:pattFill>
        </p:spPr>
        <p:txBody>
          <a:bodyPr/>
          <a:lstStyle>
            <a:lvl1pPr marL="0" indent="0">
              <a:buNone/>
              <a:defRPr/>
            </a:lvl1pPr>
          </a:lstStyle>
          <a:p>
            <a:r>
              <a:rPr lang="en-GB"/>
              <a:t> </a:t>
            </a:r>
            <a:endParaRPr lang="en-AU"/>
          </a:p>
        </p:txBody>
      </p:sp>
      <p:sp>
        <p:nvSpPr>
          <p:cNvPr id="8" name="Text Placeholder 13">
            <a:extLst>
              <a:ext uri="{FF2B5EF4-FFF2-40B4-BE49-F238E27FC236}">
                <a16:creationId xmlns:a16="http://schemas.microsoft.com/office/drawing/2014/main" id="{9AAA59C7-E4C7-4106-B6D7-3DD525BFC7BB}"/>
              </a:ext>
            </a:extLst>
          </p:cNvPr>
          <p:cNvSpPr>
            <a:spLocks noGrp="1"/>
          </p:cNvSpPr>
          <p:nvPr>
            <p:ph type="body" sz="quarter" idx="15" hasCustomPrompt="1"/>
          </p:nvPr>
        </p:nvSpPr>
        <p:spPr>
          <a:xfrm>
            <a:off x="6348414" y="1966243"/>
            <a:ext cx="5040000" cy="444246"/>
          </a:xfrm>
        </p:spPr>
        <p:txBody>
          <a:bodyPr>
            <a:noAutofit/>
          </a:bodyPr>
          <a:lstStyle>
            <a:lvl1pPr marL="0" indent="0">
              <a:buNone/>
              <a:defRPr sz="2800">
                <a:latin typeface="DM Sans SemiBold Italic" pitchFamily="2" charset="0"/>
              </a:defRPr>
            </a:lvl1pPr>
          </a:lstStyle>
          <a:p>
            <a:pPr lvl="0"/>
            <a:r>
              <a:rPr lang="en-GB"/>
              <a:t>Name Surname</a:t>
            </a:r>
            <a:endParaRPr lang="en-AU"/>
          </a:p>
        </p:txBody>
      </p:sp>
      <p:sp>
        <p:nvSpPr>
          <p:cNvPr id="9" name="Text Placeholder 13">
            <a:extLst>
              <a:ext uri="{FF2B5EF4-FFF2-40B4-BE49-F238E27FC236}">
                <a16:creationId xmlns:a16="http://schemas.microsoft.com/office/drawing/2014/main" id="{0DD3B4A3-D755-0F36-0657-29AD3DF3711B}"/>
              </a:ext>
            </a:extLst>
          </p:cNvPr>
          <p:cNvSpPr>
            <a:spLocks noGrp="1"/>
          </p:cNvSpPr>
          <p:nvPr>
            <p:ph type="body" sz="quarter" idx="16" hasCustomPrompt="1"/>
          </p:nvPr>
        </p:nvSpPr>
        <p:spPr>
          <a:xfrm>
            <a:off x="6348414" y="2410490"/>
            <a:ext cx="5040000" cy="444246"/>
          </a:xfrm>
        </p:spPr>
        <p:txBody>
          <a:bodyPr>
            <a:noAutofit/>
          </a:bodyPr>
          <a:lstStyle>
            <a:lvl1pPr marL="0" indent="0">
              <a:buNone/>
              <a:defRPr sz="2000" i="0">
                <a:solidFill>
                  <a:srgbClr val="746F7B"/>
                </a:solidFill>
                <a:latin typeface="+mj-lt"/>
              </a:defRPr>
            </a:lvl1pPr>
          </a:lstStyle>
          <a:p>
            <a:pPr lvl="0"/>
            <a:r>
              <a:rPr lang="en-GB"/>
              <a:t>Role or position</a:t>
            </a:r>
            <a:endParaRPr lang="en-AU"/>
          </a:p>
        </p:txBody>
      </p:sp>
      <p:sp>
        <p:nvSpPr>
          <p:cNvPr id="11" name="Text Placeholder 13">
            <a:extLst>
              <a:ext uri="{FF2B5EF4-FFF2-40B4-BE49-F238E27FC236}">
                <a16:creationId xmlns:a16="http://schemas.microsoft.com/office/drawing/2014/main" id="{C574E778-047E-C8D0-6BCD-3228DEC7C37A}"/>
              </a:ext>
            </a:extLst>
          </p:cNvPr>
          <p:cNvSpPr>
            <a:spLocks noGrp="1"/>
          </p:cNvSpPr>
          <p:nvPr>
            <p:ph type="body" sz="quarter" idx="17" hasCustomPrompt="1"/>
          </p:nvPr>
        </p:nvSpPr>
        <p:spPr>
          <a:xfrm>
            <a:off x="6348414" y="2944163"/>
            <a:ext cx="5040000" cy="1615541"/>
          </a:xfrm>
        </p:spPr>
        <p:txBody>
          <a:bodyPr>
            <a:noAutofit/>
          </a:bodyPr>
          <a:lstStyle>
            <a:lvl1pPr marL="144000" indent="-144000">
              <a:buClr>
                <a:schemeClr val="accent3"/>
              </a:buClr>
              <a:buFont typeface="Arial" panose="020B0604020202020204" pitchFamily="34" charset="0"/>
              <a:buChar char="•"/>
              <a:defRPr sz="1800" i="0">
                <a:latin typeface="+mn-lt"/>
              </a:defRPr>
            </a:lvl1pPr>
          </a:lstStyle>
          <a:p>
            <a:pPr lvl="0"/>
            <a:r>
              <a:rPr lang="en-GB" dirty="0"/>
              <a:t>Text here</a:t>
            </a:r>
            <a:endParaRPr lang="en-AU" dirty="0"/>
          </a:p>
        </p:txBody>
      </p:sp>
      <p:sp>
        <p:nvSpPr>
          <p:cNvPr id="15" name="Title 1">
            <a:extLst>
              <a:ext uri="{FF2B5EF4-FFF2-40B4-BE49-F238E27FC236}">
                <a16:creationId xmlns:a16="http://schemas.microsoft.com/office/drawing/2014/main" id="{2721766B-B3E8-829E-50E5-EF2E7E98FB59}"/>
              </a:ext>
            </a:extLst>
          </p:cNvPr>
          <p:cNvSpPr>
            <a:spLocks noGrp="1"/>
          </p:cNvSpPr>
          <p:nvPr>
            <p:ph type="title" hasCustomPrompt="1"/>
          </p:nvPr>
        </p:nvSpPr>
        <p:spPr>
          <a:xfrm>
            <a:off x="371473" y="387350"/>
            <a:ext cx="2232000" cy="581067"/>
          </a:xfrm>
        </p:spPr>
        <p:txBody>
          <a:bodyPr tIns="0" anchor="t">
            <a:noAutofit/>
          </a:bodyPr>
          <a:lstStyle>
            <a:lvl1pPr>
              <a:defRPr sz="2200">
                <a:solidFill>
                  <a:schemeClr val="bg1"/>
                </a:solidFill>
                <a:latin typeface="DM Sans SemiBold Italic" pitchFamily="2" charset="0"/>
              </a:defRPr>
            </a:lvl1pPr>
          </a:lstStyle>
          <a:p>
            <a:r>
              <a:rPr lang="en-US" dirty="0"/>
              <a:t>Speaker</a:t>
            </a:r>
            <a:endParaRPr lang="en-AU" dirty="0"/>
          </a:p>
        </p:txBody>
      </p:sp>
      <p:sp>
        <p:nvSpPr>
          <p:cNvPr id="5" name="TextBox 4">
            <a:extLst>
              <a:ext uri="{FF2B5EF4-FFF2-40B4-BE49-F238E27FC236}">
                <a16:creationId xmlns:a16="http://schemas.microsoft.com/office/drawing/2014/main" id="{0EFA0700-EC95-0075-F1AB-BD52F1BC8EF2}"/>
              </a:ext>
            </a:extLst>
          </p:cNvPr>
          <p:cNvSpPr txBox="1"/>
          <p:nvPr userDrawn="1"/>
        </p:nvSpPr>
        <p:spPr>
          <a:xfrm>
            <a:off x="8209052" y="6485135"/>
            <a:ext cx="3611474"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34A0CBA2-8100-77A5-FAE1-7CAB4CD85DC6}"/>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25159956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Speaker 2">
    <p:spTree>
      <p:nvGrpSpPr>
        <p:cNvPr id="1" name=""/>
        <p:cNvGrpSpPr/>
        <p:nvPr/>
      </p:nvGrpSpPr>
      <p:grpSpPr>
        <a:xfrm>
          <a:off x="0" y="0"/>
          <a:ext cx="0" cy="0"/>
          <a:chOff x="0" y="0"/>
          <a:chExt cx="0" cy="0"/>
        </a:xfrm>
      </p:grpSpPr>
      <p:pic>
        <p:nvPicPr>
          <p:cNvPr id="69" name="Picture 68" descr="A red white and blue gradient&#10;&#10;Description automatically generated">
            <a:extLst>
              <a:ext uri="{FF2B5EF4-FFF2-40B4-BE49-F238E27FC236}">
                <a16:creationId xmlns:a16="http://schemas.microsoft.com/office/drawing/2014/main" id="{B131760C-5D5E-916A-C319-8C417F73DFF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2073" t="9081" r="41002" b="23358"/>
          <a:stretch/>
        </p:blipFill>
        <p:spPr>
          <a:xfrm flipH="1" flipV="1">
            <a:off x="7737936" y="-12"/>
            <a:ext cx="4458162" cy="6238854"/>
          </a:xfrm>
          <a:prstGeom prst="rect">
            <a:avLst/>
          </a:prstGeom>
        </p:spPr>
      </p:pic>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D78CD05-C94F-8B9F-8D5D-7FE219D6300C}"/>
              </a:ext>
            </a:extLst>
          </p:cNvPr>
          <p:cNvCxnSpPr>
            <a:cxnSpLocks/>
          </p:cNvCxnSpPr>
          <p:nvPr userDrawn="1"/>
        </p:nvCxnSpPr>
        <p:spPr>
          <a:xfrm flipH="1">
            <a:off x="0" y="1289092"/>
            <a:ext cx="7737936"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2A660E10-FBA4-9657-D996-A9EFCAA0992A}"/>
              </a:ext>
            </a:extLst>
          </p:cNvPr>
          <p:cNvCxnSpPr>
            <a:cxnSpLocks/>
          </p:cNvCxnSpPr>
          <p:nvPr userDrawn="1"/>
        </p:nvCxnSpPr>
        <p:spPr>
          <a:xfrm flipV="1">
            <a:off x="7737936" y="-12"/>
            <a:ext cx="0" cy="6238887"/>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49" name="Title 1">
            <a:extLst>
              <a:ext uri="{FF2B5EF4-FFF2-40B4-BE49-F238E27FC236}">
                <a16:creationId xmlns:a16="http://schemas.microsoft.com/office/drawing/2014/main" id="{4A354A43-78B6-D55C-E4E6-67A299CCFDD1}"/>
              </a:ext>
            </a:extLst>
          </p:cNvPr>
          <p:cNvSpPr>
            <a:spLocks noGrp="1"/>
          </p:cNvSpPr>
          <p:nvPr>
            <p:ph type="ctrTitle" hasCustomPrompt="1"/>
          </p:nvPr>
        </p:nvSpPr>
        <p:spPr>
          <a:xfrm>
            <a:off x="359317" y="291830"/>
            <a:ext cx="5353050" cy="541315"/>
          </a:xfrm>
        </p:spPr>
        <p:txBody>
          <a:bodyPr tIns="0" anchor="t">
            <a:noAutofit/>
          </a:bodyPr>
          <a:lstStyle>
            <a:lvl1pPr algn="l">
              <a:lnSpc>
                <a:spcPct val="100000"/>
              </a:lnSpc>
              <a:defRPr sz="3800">
                <a:solidFill>
                  <a:schemeClr val="tx1"/>
                </a:solidFill>
              </a:defRPr>
            </a:lvl1pPr>
          </a:lstStyle>
          <a:p>
            <a:r>
              <a:rPr lang="en-US" dirty="0"/>
              <a:t>Speaker</a:t>
            </a:r>
            <a:endParaRPr lang="en-AU" dirty="0"/>
          </a:p>
        </p:txBody>
      </p:sp>
      <p:sp>
        <p:nvSpPr>
          <p:cNvPr id="16" name="Picture Placeholder 7">
            <a:extLst>
              <a:ext uri="{FF2B5EF4-FFF2-40B4-BE49-F238E27FC236}">
                <a16:creationId xmlns:a16="http://schemas.microsoft.com/office/drawing/2014/main" id="{4F4F25B2-BB9E-2CD4-B8F2-DF7C9F28C30C}"/>
              </a:ext>
            </a:extLst>
          </p:cNvPr>
          <p:cNvSpPr>
            <a:spLocks noGrp="1" noChangeAspect="1"/>
          </p:cNvSpPr>
          <p:nvPr>
            <p:ph type="pic" sz="quarter" idx="14" hasCustomPrompt="1"/>
          </p:nvPr>
        </p:nvSpPr>
        <p:spPr>
          <a:xfrm>
            <a:off x="359311" y="2122248"/>
            <a:ext cx="2879999" cy="2880000"/>
          </a:xfrm>
          <a:prstGeom prst="ellipse">
            <a:avLst/>
          </a:prstGeom>
          <a:pattFill prst="pct5">
            <a:fgClr>
              <a:schemeClr val="accent1"/>
            </a:fgClr>
            <a:bgClr>
              <a:schemeClr val="bg1"/>
            </a:bgClr>
          </a:pattFill>
        </p:spPr>
        <p:txBody>
          <a:bodyPr/>
          <a:lstStyle>
            <a:lvl1pPr marL="0" indent="0">
              <a:buNone/>
              <a:defRPr/>
            </a:lvl1pPr>
          </a:lstStyle>
          <a:p>
            <a:r>
              <a:rPr lang="en-GB"/>
              <a:t> </a:t>
            </a:r>
            <a:endParaRPr lang="en-AU"/>
          </a:p>
        </p:txBody>
      </p:sp>
      <p:sp>
        <p:nvSpPr>
          <p:cNvPr id="17" name="Text Placeholder 13">
            <a:extLst>
              <a:ext uri="{FF2B5EF4-FFF2-40B4-BE49-F238E27FC236}">
                <a16:creationId xmlns:a16="http://schemas.microsoft.com/office/drawing/2014/main" id="{A48C22E3-0264-BBE5-4323-5E7A48A4DD84}"/>
              </a:ext>
            </a:extLst>
          </p:cNvPr>
          <p:cNvSpPr>
            <a:spLocks noGrp="1"/>
          </p:cNvSpPr>
          <p:nvPr>
            <p:ph type="body" sz="quarter" idx="15" hasCustomPrompt="1"/>
          </p:nvPr>
        </p:nvSpPr>
        <p:spPr>
          <a:xfrm>
            <a:off x="3598623" y="2525720"/>
            <a:ext cx="3780000" cy="300988"/>
          </a:xfrm>
        </p:spPr>
        <p:txBody>
          <a:bodyPr>
            <a:noAutofit/>
          </a:bodyPr>
          <a:lstStyle>
            <a:lvl1pPr marL="0" indent="0">
              <a:buNone/>
              <a:defRPr sz="2400">
                <a:latin typeface="DM Sans SemiBold Italic" pitchFamily="2" charset="0"/>
              </a:defRPr>
            </a:lvl1pPr>
          </a:lstStyle>
          <a:p>
            <a:pPr lvl="0"/>
            <a:r>
              <a:rPr lang="en-GB" dirty="0"/>
              <a:t>Name Surname</a:t>
            </a:r>
            <a:endParaRPr lang="en-AU" dirty="0"/>
          </a:p>
        </p:txBody>
      </p:sp>
      <p:sp>
        <p:nvSpPr>
          <p:cNvPr id="18" name="Text Placeholder 13">
            <a:extLst>
              <a:ext uri="{FF2B5EF4-FFF2-40B4-BE49-F238E27FC236}">
                <a16:creationId xmlns:a16="http://schemas.microsoft.com/office/drawing/2014/main" id="{B985EF71-1DC8-0927-F98F-8711A162645F}"/>
              </a:ext>
            </a:extLst>
          </p:cNvPr>
          <p:cNvSpPr>
            <a:spLocks noGrp="1"/>
          </p:cNvSpPr>
          <p:nvPr>
            <p:ph type="body" sz="quarter" idx="16" hasCustomPrompt="1"/>
          </p:nvPr>
        </p:nvSpPr>
        <p:spPr>
          <a:xfrm>
            <a:off x="3598623" y="2863573"/>
            <a:ext cx="3780000" cy="300989"/>
          </a:xfrm>
        </p:spPr>
        <p:txBody>
          <a:bodyPr>
            <a:noAutofit/>
          </a:bodyPr>
          <a:lstStyle>
            <a:lvl1pPr marL="0" indent="0">
              <a:buNone/>
              <a:defRPr sz="2000" i="0">
                <a:solidFill>
                  <a:srgbClr val="746F7B"/>
                </a:solidFill>
                <a:latin typeface="+mj-lt"/>
              </a:defRPr>
            </a:lvl1pPr>
          </a:lstStyle>
          <a:p>
            <a:pPr lvl="0"/>
            <a:r>
              <a:rPr lang="en-GB" dirty="0"/>
              <a:t>Role or position</a:t>
            </a:r>
            <a:endParaRPr lang="en-AU" dirty="0"/>
          </a:p>
        </p:txBody>
      </p:sp>
      <p:sp>
        <p:nvSpPr>
          <p:cNvPr id="19" name="Text Placeholder 13">
            <a:extLst>
              <a:ext uri="{FF2B5EF4-FFF2-40B4-BE49-F238E27FC236}">
                <a16:creationId xmlns:a16="http://schemas.microsoft.com/office/drawing/2014/main" id="{6B7D768C-AD3F-5BAC-26CB-1B275AB2F063}"/>
              </a:ext>
            </a:extLst>
          </p:cNvPr>
          <p:cNvSpPr>
            <a:spLocks noGrp="1"/>
          </p:cNvSpPr>
          <p:nvPr>
            <p:ph type="body" sz="quarter" idx="17" hasCustomPrompt="1"/>
          </p:nvPr>
        </p:nvSpPr>
        <p:spPr>
          <a:xfrm>
            <a:off x="3598623" y="3297365"/>
            <a:ext cx="3780000" cy="1615541"/>
          </a:xfrm>
        </p:spPr>
        <p:txBody>
          <a:bodyPr>
            <a:noAutofit/>
          </a:bodyPr>
          <a:lstStyle>
            <a:lvl1pPr marL="0" indent="0">
              <a:spcAft>
                <a:spcPts val="400"/>
              </a:spcAft>
              <a:buFont typeface="Arial" panose="020B0604020202020204" pitchFamily="34" charset="0"/>
              <a:buNone/>
              <a:defRPr sz="1600" i="0">
                <a:latin typeface="+mn-lt"/>
              </a:defRPr>
            </a:lvl1pPr>
          </a:lstStyle>
          <a:p>
            <a:pPr lvl="0"/>
            <a:r>
              <a:rPr lang="en-GB" dirty="0"/>
              <a:t>Text here</a:t>
            </a:r>
            <a:endParaRPr lang="en-AU" dirty="0"/>
          </a:p>
        </p:txBody>
      </p:sp>
      <p:sp>
        <p:nvSpPr>
          <p:cNvPr id="5" name="TextBox 4">
            <a:extLst>
              <a:ext uri="{FF2B5EF4-FFF2-40B4-BE49-F238E27FC236}">
                <a16:creationId xmlns:a16="http://schemas.microsoft.com/office/drawing/2014/main" id="{35B405E9-5126-A065-A528-4B9B67A94E7B}"/>
              </a:ext>
            </a:extLst>
          </p:cNvPr>
          <p:cNvSpPr txBox="1"/>
          <p:nvPr userDrawn="1"/>
        </p:nvSpPr>
        <p:spPr>
          <a:xfrm>
            <a:off x="7921375" y="6532694"/>
            <a:ext cx="3899151"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04710140-FF42-BD60-147B-2DD2FB7E4E3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328181210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2D29FC-C491-EFB5-F2E7-B4A0879554D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33454"/>
            <a:ext cx="12192000" cy="6891454"/>
          </a:xfrm>
          <a:prstGeom prst="rect">
            <a:avLst/>
          </a:prstGeom>
        </p:spPr>
      </p:pic>
      <p:sp>
        <p:nvSpPr>
          <p:cNvPr id="3" name="Rectangle 2">
            <a:extLst>
              <a:ext uri="{FF2B5EF4-FFF2-40B4-BE49-F238E27FC236}">
                <a16:creationId xmlns:a16="http://schemas.microsoft.com/office/drawing/2014/main" id="{BB659CEF-65FA-3889-DEB7-931F3969D201}"/>
              </a:ext>
            </a:extLst>
          </p:cNvPr>
          <p:cNvSpPr/>
          <p:nvPr userDrawn="1"/>
        </p:nvSpPr>
        <p:spPr>
          <a:xfrm>
            <a:off x="0" y="4114801"/>
            <a:ext cx="12188952" cy="2743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973F1A1A-AE64-D4BF-FA73-F2518788F035}"/>
              </a:ext>
            </a:extLst>
          </p:cNvPr>
          <p:cNvSpPr>
            <a:spLocks noGrp="1"/>
          </p:cNvSpPr>
          <p:nvPr>
            <p:ph type="ctrTitle" hasCustomPrompt="1"/>
          </p:nvPr>
        </p:nvSpPr>
        <p:spPr>
          <a:xfrm>
            <a:off x="371475" y="4515432"/>
            <a:ext cx="11449050" cy="1085153"/>
          </a:xfrm>
        </p:spPr>
        <p:txBody>
          <a:bodyPr anchor="t">
            <a:noAutofit/>
          </a:bodyPr>
          <a:lstStyle>
            <a:lvl1pPr algn="l">
              <a:defRPr sz="3800">
                <a:solidFill>
                  <a:schemeClr val="tx1"/>
                </a:solidFill>
                <a:latin typeface="+mn-lt"/>
              </a:defRPr>
            </a:lvl1pPr>
          </a:lstStyle>
          <a:p>
            <a:r>
              <a:rPr lang="en-US" dirty="0"/>
              <a:t>Divider slide:</a:t>
            </a:r>
            <a:br>
              <a:rPr lang="en-US" dirty="0"/>
            </a:br>
            <a:r>
              <a:rPr lang="en-US" dirty="0"/>
              <a:t>on two lines if needed</a:t>
            </a:r>
            <a:endParaRPr lang="en-AU" dirty="0"/>
          </a:p>
        </p:txBody>
      </p:sp>
      <p:sp>
        <p:nvSpPr>
          <p:cNvPr id="6" name="TextBox 5">
            <a:extLst>
              <a:ext uri="{FF2B5EF4-FFF2-40B4-BE49-F238E27FC236}">
                <a16:creationId xmlns:a16="http://schemas.microsoft.com/office/drawing/2014/main" id="{E8795B6F-E9EC-89AC-11F9-CAAE6E51C6CD}"/>
              </a:ext>
            </a:extLst>
          </p:cNvPr>
          <p:cNvSpPr txBox="1"/>
          <p:nvPr userDrawn="1"/>
        </p:nvSpPr>
        <p:spPr>
          <a:xfrm>
            <a:off x="7818634" y="6532694"/>
            <a:ext cx="4001892"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4C47879D-C9ED-2F41-C997-CD6E5830601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181530529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BDCB70-CC1B-A3D8-4C40-DEEF102888D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151" y="-44605"/>
            <a:ext cx="12244039" cy="6902605"/>
          </a:xfrm>
          <a:prstGeom prst="rect">
            <a:avLst/>
          </a:prstGeom>
        </p:spPr>
      </p:pic>
      <p:sp>
        <p:nvSpPr>
          <p:cNvPr id="3" name="Rectangle 2">
            <a:extLst>
              <a:ext uri="{FF2B5EF4-FFF2-40B4-BE49-F238E27FC236}">
                <a16:creationId xmlns:a16="http://schemas.microsoft.com/office/drawing/2014/main" id="{4E969692-E648-D9EA-51CE-46766F2501BB}"/>
              </a:ext>
            </a:extLst>
          </p:cNvPr>
          <p:cNvSpPr/>
          <p:nvPr userDrawn="1"/>
        </p:nvSpPr>
        <p:spPr>
          <a:xfrm>
            <a:off x="0" y="4114801"/>
            <a:ext cx="12188952" cy="2743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973F1A1A-AE64-D4BF-FA73-F2518788F035}"/>
              </a:ext>
            </a:extLst>
          </p:cNvPr>
          <p:cNvSpPr>
            <a:spLocks noGrp="1"/>
          </p:cNvSpPr>
          <p:nvPr>
            <p:ph type="ctrTitle" hasCustomPrompt="1"/>
          </p:nvPr>
        </p:nvSpPr>
        <p:spPr>
          <a:xfrm>
            <a:off x="371475" y="4515432"/>
            <a:ext cx="11449050" cy="1085153"/>
          </a:xfrm>
        </p:spPr>
        <p:txBody>
          <a:bodyPr anchor="t">
            <a:noAutofit/>
          </a:bodyPr>
          <a:lstStyle>
            <a:lvl1pPr algn="l">
              <a:defRPr sz="3800">
                <a:solidFill>
                  <a:schemeClr val="tx1"/>
                </a:solidFill>
                <a:latin typeface="+mn-lt"/>
              </a:defRPr>
            </a:lvl1pPr>
          </a:lstStyle>
          <a:p>
            <a:r>
              <a:rPr lang="en-US" dirty="0"/>
              <a:t>Divider slide:</a:t>
            </a:r>
            <a:br>
              <a:rPr lang="en-US" dirty="0"/>
            </a:br>
            <a:r>
              <a:rPr lang="en-US" dirty="0"/>
              <a:t>on two lines if needed</a:t>
            </a:r>
            <a:endParaRPr lang="en-AU" dirty="0"/>
          </a:p>
        </p:txBody>
      </p:sp>
      <p:sp>
        <p:nvSpPr>
          <p:cNvPr id="7" name="TextBox 6">
            <a:extLst>
              <a:ext uri="{FF2B5EF4-FFF2-40B4-BE49-F238E27FC236}">
                <a16:creationId xmlns:a16="http://schemas.microsoft.com/office/drawing/2014/main" id="{9B366A9C-9260-C77B-1488-C1EDBD9E4F02}"/>
              </a:ext>
            </a:extLst>
          </p:cNvPr>
          <p:cNvSpPr txBox="1"/>
          <p:nvPr userDrawn="1"/>
        </p:nvSpPr>
        <p:spPr>
          <a:xfrm>
            <a:off x="7931649" y="6532697"/>
            <a:ext cx="3888877"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EF22CF21-E7DF-96DD-8049-5E9F8CABEDD4}"/>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3444270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F34E1B-FB92-3550-5F1E-5AA5F2A357DD}"/>
              </a:ext>
            </a:extLst>
          </p:cNvPr>
          <p:cNvSpPr>
            <a:spLocks noGrp="1"/>
          </p:cNvSpPr>
          <p:nvPr>
            <p:ph type="pic" sz="quarter" idx="12"/>
          </p:nvPr>
        </p:nvSpPr>
        <p:spPr>
          <a:xfrm>
            <a:off x="0" y="0"/>
            <a:ext cx="12192000" cy="6858000"/>
          </a:xfrm>
        </p:spPr>
        <p:txBody>
          <a:bodyPr anchor="t"/>
          <a:lstStyle>
            <a:lvl1pPr marL="0" indent="0" algn="ctr">
              <a:buNone/>
              <a:defRPr sz="1500"/>
            </a:lvl1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dirty="0"/>
              <a:t>Click to add image</a:t>
            </a:r>
          </a:p>
          <a:p>
            <a:endParaRPr lang="en-US" dirty="0"/>
          </a:p>
        </p:txBody>
      </p:sp>
      <p:sp>
        <p:nvSpPr>
          <p:cNvPr id="2" name="Title 1">
            <a:extLst>
              <a:ext uri="{FF2B5EF4-FFF2-40B4-BE49-F238E27FC236}">
                <a16:creationId xmlns:a16="http://schemas.microsoft.com/office/drawing/2014/main" id="{14C71E5E-A050-6F30-0CCB-BB63A54E7BCB}"/>
              </a:ext>
            </a:extLst>
          </p:cNvPr>
          <p:cNvSpPr>
            <a:spLocks noGrp="1"/>
          </p:cNvSpPr>
          <p:nvPr>
            <p:ph type="ctrTitle" hasCustomPrompt="1"/>
          </p:nvPr>
        </p:nvSpPr>
        <p:spPr>
          <a:xfrm>
            <a:off x="371475" y="1443914"/>
            <a:ext cx="5976938" cy="2387600"/>
          </a:xfrm>
        </p:spPr>
        <p:txBody>
          <a:bodyPr anchor="b">
            <a:noAutofit/>
          </a:bodyPr>
          <a:lstStyle>
            <a:lvl1pPr algn="l">
              <a:defRPr sz="4800">
                <a:solidFill>
                  <a:schemeClr val="bg1"/>
                </a:solidFill>
                <a:latin typeface="+mn-lt"/>
              </a:defRPr>
            </a:lvl1pPr>
          </a:lstStyle>
          <a:p>
            <a:r>
              <a:rPr lang="en-US" dirty="0"/>
              <a:t>Up to three line title goes here lorem ipsum dolor sit </a:t>
            </a:r>
            <a:r>
              <a:rPr lang="en-US" dirty="0" err="1"/>
              <a:t>amet</a:t>
            </a:r>
            <a:endParaRPr lang="en-AU" dirty="0"/>
          </a:p>
        </p:txBody>
      </p:sp>
      <p:sp>
        <p:nvSpPr>
          <p:cNvPr id="3" name="Subtitle 2">
            <a:extLst>
              <a:ext uri="{FF2B5EF4-FFF2-40B4-BE49-F238E27FC236}">
                <a16:creationId xmlns:a16="http://schemas.microsoft.com/office/drawing/2014/main" id="{4787837D-4A11-C344-A725-E6BFAA6A2271}"/>
              </a:ext>
            </a:extLst>
          </p:cNvPr>
          <p:cNvSpPr>
            <a:spLocks noGrp="1"/>
          </p:cNvSpPr>
          <p:nvPr>
            <p:ph type="subTitle" idx="1" hasCustomPrompt="1"/>
          </p:nvPr>
        </p:nvSpPr>
        <p:spPr>
          <a:xfrm>
            <a:off x="371475" y="4024952"/>
            <a:ext cx="5472113" cy="588958"/>
          </a:xfrm>
        </p:spPr>
        <p:txBody>
          <a:bodyPr>
            <a:no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placeholder delivering on the promise of omnichannel commerce.</a:t>
            </a:r>
            <a:endParaRPr lang="en-AU" dirty="0"/>
          </a:p>
        </p:txBody>
      </p:sp>
      <p:sp>
        <p:nvSpPr>
          <p:cNvPr id="13" name="Text Placeholder 12">
            <a:extLst>
              <a:ext uri="{FF2B5EF4-FFF2-40B4-BE49-F238E27FC236}">
                <a16:creationId xmlns:a16="http://schemas.microsoft.com/office/drawing/2014/main" id="{E560C916-CB18-8F2D-8583-50B9AB50C468}"/>
              </a:ext>
            </a:extLst>
          </p:cNvPr>
          <p:cNvSpPr>
            <a:spLocks noGrp="1"/>
          </p:cNvSpPr>
          <p:nvPr>
            <p:ph type="body" sz="quarter" idx="10" hasCustomPrompt="1"/>
          </p:nvPr>
        </p:nvSpPr>
        <p:spPr>
          <a:xfrm>
            <a:off x="371474" y="4652702"/>
            <a:ext cx="5472114" cy="588958"/>
          </a:xfrm>
        </p:spPr>
        <p:txBody>
          <a:bodyPr>
            <a:noAutofit/>
          </a:bodyPr>
          <a:lstStyle>
            <a:lvl1pPr marL="0" indent="0">
              <a:buNone/>
              <a:defRPr sz="1600">
                <a:solidFill>
                  <a:schemeClr val="bg1"/>
                </a:solidFill>
              </a:defRPr>
            </a:lvl1pPr>
          </a:lstStyle>
          <a:p>
            <a:pPr lvl="0"/>
            <a:r>
              <a:rPr lang="en-GB" dirty="0"/>
              <a:t>Presented by: First and Last name</a:t>
            </a:r>
            <a:endParaRPr lang="en-AU" dirty="0"/>
          </a:p>
        </p:txBody>
      </p:sp>
      <p:sp>
        <p:nvSpPr>
          <p:cNvPr id="14" name="Text Placeholder 12">
            <a:extLst>
              <a:ext uri="{FF2B5EF4-FFF2-40B4-BE49-F238E27FC236}">
                <a16:creationId xmlns:a16="http://schemas.microsoft.com/office/drawing/2014/main" id="{C3F4D1A0-0023-D1BB-AE86-F4FD95C5E58B}"/>
              </a:ext>
            </a:extLst>
          </p:cNvPr>
          <p:cNvSpPr>
            <a:spLocks noGrp="1"/>
          </p:cNvSpPr>
          <p:nvPr>
            <p:ph type="body" sz="quarter" idx="11" hasCustomPrompt="1"/>
          </p:nvPr>
        </p:nvSpPr>
        <p:spPr>
          <a:xfrm>
            <a:off x="371475" y="5593167"/>
            <a:ext cx="2484438" cy="305481"/>
          </a:xfrm>
        </p:spPr>
        <p:txBody>
          <a:bodyPr>
            <a:noAutofit/>
          </a:bodyPr>
          <a:lstStyle>
            <a:lvl1pPr marL="0" indent="0">
              <a:buNone/>
              <a:defRPr sz="1600">
                <a:solidFill>
                  <a:schemeClr val="bg1"/>
                </a:solidFill>
              </a:defRPr>
            </a:lvl1pPr>
          </a:lstStyle>
          <a:p>
            <a:pPr lvl="0"/>
            <a:fld id="{63906DAF-EF41-3F4B-A4CE-68CA4E3C57F9}" type="datetime4">
              <a:rPr lang="en-US" smtClean="0"/>
              <a:t>July 26, 2024</a:t>
            </a:fld>
            <a:endParaRPr lang="en-AU" dirty="0"/>
          </a:p>
        </p:txBody>
      </p:sp>
      <p:sp>
        <p:nvSpPr>
          <p:cNvPr id="16" name="TextBox 15">
            <a:extLst>
              <a:ext uri="{FF2B5EF4-FFF2-40B4-BE49-F238E27FC236}">
                <a16:creationId xmlns:a16="http://schemas.microsoft.com/office/drawing/2014/main" id="{88656041-7FBD-E457-5E35-4F7C88287C47}"/>
              </a:ext>
            </a:extLst>
          </p:cNvPr>
          <p:cNvSpPr txBox="1"/>
          <p:nvPr userDrawn="1"/>
        </p:nvSpPr>
        <p:spPr>
          <a:xfrm>
            <a:off x="285447" y="6474847"/>
            <a:ext cx="4584503" cy="215444"/>
          </a:xfrm>
          <a:prstGeom prst="rect">
            <a:avLst/>
          </a:prstGeom>
          <a:noFill/>
        </p:spPr>
        <p:txBody>
          <a:bodyPr wrap="square">
            <a:spAutoFit/>
          </a:bodyPr>
          <a:lstStyle/>
          <a:p>
            <a:pPr marR="0" algn="l" rtl="0"/>
            <a:r>
              <a:rPr lang="en-GB" sz="1200" b="0" i="0" u="none" strike="noStrike" baseline="30000" dirty="0">
                <a:solidFill>
                  <a:schemeClr val="bg1"/>
                </a:solidFill>
                <a:latin typeface="DM Sans" pitchFamily="2" charset="0"/>
              </a:rPr>
              <a:t>© 2024, Sitecore A/S or a Sitecore affiliated company. All rights reserved.</a:t>
            </a:r>
          </a:p>
        </p:txBody>
      </p:sp>
    </p:spTree>
    <p:extLst>
      <p:ext uri="{BB962C8B-B14F-4D97-AF65-F5344CB8AC3E}">
        <p14:creationId xmlns:p14="http://schemas.microsoft.com/office/powerpoint/2010/main" val="2278537626"/>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2D29FC-C491-EFB5-F2E7-B4A0879554D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5831" y="-33454"/>
            <a:ext cx="12268719" cy="6891454"/>
          </a:xfrm>
          <a:prstGeom prst="rect">
            <a:avLst/>
          </a:prstGeom>
        </p:spPr>
      </p:pic>
      <p:sp>
        <p:nvSpPr>
          <p:cNvPr id="3" name="Rectangle 2">
            <a:extLst>
              <a:ext uri="{FF2B5EF4-FFF2-40B4-BE49-F238E27FC236}">
                <a16:creationId xmlns:a16="http://schemas.microsoft.com/office/drawing/2014/main" id="{FD0F7870-D6D2-6FB0-08F2-68107DAB933A}"/>
              </a:ext>
            </a:extLst>
          </p:cNvPr>
          <p:cNvSpPr/>
          <p:nvPr userDrawn="1"/>
        </p:nvSpPr>
        <p:spPr>
          <a:xfrm>
            <a:off x="0" y="4114801"/>
            <a:ext cx="12188952" cy="2743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973F1A1A-AE64-D4BF-FA73-F2518788F035}"/>
              </a:ext>
            </a:extLst>
          </p:cNvPr>
          <p:cNvSpPr>
            <a:spLocks noGrp="1"/>
          </p:cNvSpPr>
          <p:nvPr>
            <p:ph type="ctrTitle" hasCustomPrompt="1"/>
          </p:nvPr>
        </p:nvSpPr>
        <p:spPr>
          <a:xfrm>
            <a:off x="371475" y="4515432"/>
            <a:ext cx="11449050" cy="1085153"/>
          </a:xfrm>
        </p:spPr>
        <p:txBody>
          <a:bodyPr anchor="t">
            <a:noAutofit/>
          </a:bodyPr>
          <a:lstStyle>
            <a:lvl1pPr algn="l">
              <a:defRPr sz="3800">
                <a:solidFill>
                  <a:schemeClr val="bg1"/>
                </a:solidFill>
                <a:latin typeface="+mn-lt"/>
              </a:defRPr>
            </a:lvl1pPr>
          </a:lstStyle>
          <a:p>
            <a:r>
              <a:rPr lang="en-US" dirty="0"/>
              <a:t>Divider slide:</a:t>
            </a:r>
            <a:br>
              <a:rPr lang="en-US" dirty="0"/>
            </a:br>
            <a:r>
              <a:rPr lang="en-US" dirty="0"/>
              <a:t>on two lines if needed</a:t>
            </a:r>
            <a:endParaRPr lang="en-AU" dirty="0"/>
          </a:p>
        </p:txBody>
      </p:sp>
      <p:sp>
        <p:nvSpPr>
          <p:cNvPr id="6" name="TextBox 5">
            <a:extLst>
              <a:ext uri="{FF2B5EF4-FFF2-40B4-BE49-F238E27FC236}">
                <a16:creationId xmlns:a16="http://schemas.microsoft.com/office/drawing/2014/main" id="{06D9C871-4280-751A-834B-DB965499418C}"/>
              </a:ext>
            </a:extLst>
          </p:cNvPr>
          <p:cNvSpPr txBox="1"/>
          <p:nvPr userDrawn="1"/>
        </p:nvSpPr>
        <p:spPr>
          <a:xfrm>
            <a:off x="7582328" y="6523762"/>
            <a:ext cx="4238198"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D530CC50-8042-C629-EEF6-EC5B0D19CA3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868" r="-7490" b="-20776"/>
          <a:stretch/>
        </p:blipFill>
        <p:spPr>
          <a:xfrm>
            <a:off x="328232" y="6366417"/>
            <a:ext cx="1480471" cy="500891"/>
          </a:xfrm>
          <a:prstGeom prst="rect">
            <a:avLst/>
          </a:prstGeom>
        </p:spPr>
      </p:pic>
    </p:spTree>
    <p:extLst>
      <p:ext uri="{BB962C8B-B14F-4D97-AF65-F5344CB8AC3E}">
        <p14:creationId xmlns:p14="http://schemas.microsoft.com/office/powerpoint/2010/main" val="297251379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BDCB70-CC1B-A3D8-4C40-DEEF102888D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5831" y="-44605"/>
            <a:ext cx="12291021" cy="6902605"/>
          </a:xfrm>
          <a:prstGeom prst="rect">
            <a:avLst/>
          </a:prstGeom>
        </p:spPr>
      </p:pic>
      <p:sp>
        <p:nvSpPr>
          <p:cNvPr id="3" name="Rectangle 2">
            <a:extLst>
              <a:ext uri="{FF2B5EF4-FFF2-40B4-BE49-F238E27FC236}">
                <a16:creationId xmlns:a16="http://schemas.microsoft.com/office/drawing/2014/main" id="{F5012B1E-6637-21A5-C73D-416B5018B34E}"/>
              </a:ext>
            </a:extLst>
          </p:cNvPr>
          <p:cNvSpPr/>
          <p:nvPr userDrawn="1"/>
        </p:nvSpPr>
        <p:spPr>
          <a:xfrm>
            <a:off x="0" y="4114801"/>
            <a:ext cx="12188952" cy="2743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973F1A1A-AE64-D4BF-FA73-F2518788F035}"/>
              </a:ext>
            </a:extLst>
          </p:cNvPr>
          <p:cNvSpPr>
            <a:spLocks noGrp="1"/>
          </p:cNvSpPr>
          <p:nvPr>
            <p:ph type="ctrTitle" hasCustomPrompt="1"/>
          </p:nvPr>
        </p:nvSpPr>
        <p:spPr>
          <a:xfrm>
            <a:off x="371475" y="4515432"/>
            <a:ext cx="11449050" cy="1085153"/>
          </a:xfrm>
        </p:spPr>
        <p:txBody>
          <a:bodyPr anchor="t">
            <a:noAutofit/>
          </a:bodyPr>
          <a:lstStyle>
            <a:lvl1pPr algn="l">
              <a:defRPr sz="3800">
                <a:solidFill>
                  <a:schemeClr val="bg1"/>
                </a:solidFill>
                <a:latin typeface="+mn-lt"/>
              </a:defRPr>
            </a:lvl1pPr>
          </a:lstStyle>
          <a:p>
            <a:r>
              <a:rPr lang="en-US" dirty="0"/>
              <a:t>Divider slide:</a:t>
            </a:r>
            <a:br>
              <a:rPr lang="en-US" dirty="0"/>
            </a:br>
            <a:r>
              <a:rPr lang="en-US" dirty="0"/>
              <a:t>on two lines if needed</a:t>
            </a:r>
            <a:endParaRPr lang="en-AU" dirty="0"/>
          </a:p>
        </p:txBody>
      </p:sp>
      <p:sp>
        <p:nvSpPr>
          <p:cNvPr id="7" name="TextBox 6">
            <a:extLst>
              <a:ext uri="{FF2B5EF4-FFF2-40B4-BE49-F238E27FC236}">
                <a16:creationId xmlns:a16="http://schemas.microsoft.com/office/drawing/2014/main" id="{5BD615DF-3457-ED33-C10E-969B307FD283}"/>
              </a:ext>
            </a:extLst>
          </p:cNvPr>
          <p:cNvSpPr txBox="1"/>
          <p:nvPr userDrawn="1"/>
        </p:nvSpPr>
        <p:spPr>
          <a:xfrm>
            <a:off x="8198778" y="6528899"/>
            <a:ext cx="3621748"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53165193-081D-A0BD-2323-664DE3D5519D}"/>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868" r="-7490" b="-20776"/>
          <a:stretch/>
        </p:blipFill>
        <p:spPr>
          <a:xfrm>
            <a:off x="328232" y="6366417"/>
            <a:ext cx="1480471" cy="500891"/>
          </a:xfrm>
          <a:prstGeom prst="rect">
            <a:avLst/>
          </a:prstGeom>
        </p:spPr>
      </p:pic>
    </p:spTree>
    <p:extLst>
      <p:ext uri="{BB962C8B-B14F-4D97-AF65-F5344CB8AC3E}">
        <p14:creationId xmlns:p14="http://schemas.microsoft.com/office/powerpoint/2010/main" val="89799623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5">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973F1A1A-AE64-D4BF-FA73-F2518788F035}"/>
              </a:ext>
            </a:extLst>
          </p:cNvPr>
          <p:cNvSpPr>
            <a:spLocks noGrp="1"/>
          </p:cNvSpPr>
          <p:nvPr>
            <p:ph type="ctrTitle" hasCustomPrompt="1"/>
          </p:nvPr>
        </p:nvSpPr>
        <p:spPr>
          <a:xfrm>
            <a:off x="371475" y="4515432"/>
            <a:ext cx="11449050" cy="1085153"/>
          </a:xfrm>
        </p:spPr>
        <p:txBody>
          <a:bodyPr anchor="t">
            <a:noAutofit/>
          </a:bodyPr>
          <a:lstStyle>
            <a:lvl1pPr algn="l">
              <a:defRPr sz="3800">
                <a:solidFill>
                  <a:schemeClr val="tx1"/>
                </a:solidFill>
                <a:latin typeface="+mn-lt"/>
              </a:defRPr>
            </a:lvl1pPr>
          </a:lstStyle>
          <a:p>
            <a:r>
              <a:rPr lang="en-US" dirty="0"/>
              <a:t>Divider slide:</a:t>
            </a:r>
            <a:br>
              <a:rPr lang="en-US" dirty="0"/>
            </a:br>
            <a:r>
              <a:rPr lang="en-US" dirty="0"/>
              <a:t>on two lines if needed</a:t>
            </a:r>
            <a:endParaRPr lang="en-AU" dirty="0"/>
          </a:p>
        </p:txBody>
      </p:sp>
      <p:sp>
        <p:nvSpPr>
          <p:cNvPr id="3" name="Picture Placeholder 2">
            <a:extLst>
              <a:ext uri="{FF2B5EF4-FFF2-40B4-BE49-F238E27FC236}">
                <a16:creationId xmlns:a16="http://schemas.microsoft.com/office/drawing/2014/main" id="{A13DC4ED-6D26-993F-902E-0B4831CAB7BC}"/>
              </a:ext>
            </a:extLst>
          </p:cNvPr>
          <p:cNvSpPr>
            <a:spLocks noGrp="1"/>
          </p:cNvSpPr>
          <p:nvPr>
            <p:ph type="pic" sz="quarter" idx="10" hasCustomPrompt="1"/>
          </p:nvPr>
        </p:nvSpPr>
        <p:spPr>
          <a:xfrm>
            <a:off x="0" y="0"/>
            <a:ext cx="12192000" cy="4110038"/>
          </a:xfrm>
        </p:spPr>
        <p:txBody>
          <a:bodyPr anchor="ctr"/>
          <a:lstStyle>
            <a:lvl1pPr marL="0" indent="0" algn="ctr">
              <a:buNone/>
              <a:defRPr/>
            </a:lvl1pPr>
          </a:lstStyle>
          <a:p>
            <a:r>
              <a:rPr lang="en-US" dirty="0"/>
              <a:t>Click icon to add image</a:t>
            </a:r>
          </a:p>
        </p:txBody>
      </p:sp>
      <p:sp>
        <p:nvSpPr>
          <p:cNvPr id="6" name="TextBox 5">
            <a:extLst>
              <a:ext uri="{FF2B5EF4-FFF2-40B4-BE49-F238E27FC236}">
                <a16:creationId xmlns:a16="http://schemas.microsoft.com/office/drawing/2014/main" id="{402FC4B5-305E-A7BE-0A71-59EA4B7BCC09}"/>
              </a:ext>
            </a:extLst>
          </p:cNvPr>
          <p:cNvSpPr txBox="1"/>
          <p:nvPr userDrawn="1"/>
        </p:nvSpPr>
        <p:spPr>
          <a:xfrm>
            <a:off x="7828908" y="6532699"/>
            <a:ext cx="3991618"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FF9C30A4-11F5-A26A-AE5C-0542A6A2A70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403660181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1A7879D-AC6E-B70C-6479-8D5617FB9B20}"/>
              </a:ext>
            </a:extLst>
          </p:cNvPr>
          <p:cNvSpPr>
            <a:spLocks noGrp="1"/>
          </p:cNvSpPr>
          <p:nvPr>
            <p:ph type="title" hasCustomPrompt="1"/>
          </p:nvPr>
        </p:nvSpPr>
        <p:spPr>
          <a:xfrm>
            <a:off x="371474" y="356869"/>
            <a:ext cx="5472113" cy="1003579"/>
          </a:xfrm>
        </p:spPr>
        <p:txBody>
          <a:bodyPr tIns="0" anchor="t">
            <a:noAutofit/>
          </a:bodyPr>
          <a:lstStyle>
            <a:lvl1pPr>
              <a:defRPr sz="2200">
                <a:latin typeface="DM Sans SemiBold Italic" pitchFamily="2" charset="0"/>
              </a:defRPr>
            </a:lvl1pPr>
          </a:lstStyle>
          <a:p>
            <a:r>
              <a:rPr lang="en-US" dirty="0"/>
              <a:t>Title only layout</a:t>
            </a:r>
            <a:endParaRPr lang="en-AU" dirty="0"/>
          </a:p>
        </p:txBody>
      </p:sp>
      <p:sp>
        <p:nvSpPr>
          <p:cNvPr id="4" name="TextBox 3">
            <a:extLst>
              <a:ext uri="{FF2B5EF4-FFF2-40B4-BE49-F238E27FC236}">
                <a16:creationId xmlns:a16="http://schemas.microsoft.com/office/drawing/2014/main" id="{1CA86B48-693B-21BC-E54E-737403CB9FF9}"/>
              </a:ext>
            </a:extLst>
          </p:cNvPr>
          <p:cNvSpPr txBox="1"/>
          <p:nvPr userDrawn="1"/>
        </p:nvSpPr>
        <p:spPr>
          <a:xfrm>
            <a:off x="7695344" y="6532691"/>
            <a:ext cx="4125182"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A1BDD1DE-DF37-FBD0-EBE8-788F2DD0ECB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2997968071"/>
      </p:ext>
    </p:extLst>
  </p:cSld>
  <p:clrMapOvr>
    <a:masterClrMapping/>
  </p:clrMapOvr>
  <p:transition>
    <p:fade/>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80A04B9A-8FF7-4D05-6CB6-ED5195ECA583}"/>
              </a:ext>
            </a:extLst>
          </p:cNvPr>
          <p:cNvSpPr txBox="1"/>
          <p:nvPr userDrawn="1"/>
        </p:nvSpPr>
        <p:spPr>
          <a:xfrm>
            <a:off x="8311793" y="6492952"/>
            <a:ext cx="3508733"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9AF0BCFF-4EFF-03B0-A5B6-EF95B5996E6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81756420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Tex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8E820DD-6E11-BFA2-0203-87E4BFF8A0DF}"/>
              </a:ext>
            </a:extLst>
          </p:cNvPr>
          <p:cNvSpPr>
            <a:spLocks noGrp="1"/>
          </p:cNvSpPr>
          <p:nvPr>
            <p:ph idx="1"/>
          </p:nvPr>
        </p:nvSpPr>
        <p:spPr>
          <a:xfrm>
            <a:off x="371475" y="1729740"/>
            <a:ext cx="8964613" cy="4351338"/>
          </a:xfrm>
          <a:prstGeom prst="rect">
            <a:avLst/>
          </a:prstGeom>
        </p:spPr>
        <p:txBody>
          <a:bodyPr vert="horz" lIns="0" tIns="45720" rIns="0" bIns="45720" rtlCol="0">
            <a:noAutofit/>
          </a:bodyPr>
          <a:lstStyle>
            <a:lvl1pPr marL="234950" indent="-234950">
              <a:spcBef>
                <a:spcPts val="600"/>
              </a:spcBef>
              <a:defRPr/>
            </a:lvl1pPr>
            <a:lvl2pPr marL="457200" indent="-166688">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1A7879D-AC6E-B70C-6479-8D5617FB9B20}"/>
              </a:ext>
            </a:extLst>
          </p:cNvPr>
          <p:cNvSpPr>
            <a:spLocks noGrp="1"/>
          </p:cNvSpPr>
          <p:nvPr>
            <p:ph type="title" hasCustomPrompt="1"/>
          </p:nvPr>
        </p:nvSpPr>
        <p:spPr>
          <a:xfrm>
            <a:off x="371474" y="356870"/>
            <a:ext cx="5472113" cy="1037027"/>
          </a:xfrm>
        </p:spPr>
        <p:txBody>
          <a:bodyPr tIns="0" anchor="t">
            <a:noAutofit/>
          </a:bodyPr>
          <a:lstStyle>
            <a:lvl1pPr>
              <a:defRPr sz="2200">
                <a:latin typeface="DM Sans SemiBold Italic" pitchFamily="2" charset="0"/>
              </a:defRPr>
            </a:lvl1pPr>
          </a:lstStyle>
          <a:p>
            <a:r>
              <a:rPr lang="en-US" dirty="0"/>
              <a:t>Large text or bullets slide</a:t>
            </a:r>
            <a:endParaRPr lang="en-AU" dirty="0"/>
          </a:p>
        </p:txBody>
      </p:sp>
      <p:sp>
        <p:nvSpPr>
          <p:cNvPr id="6" name="TextBox 5">
            <a:extLst>
              <a:ext uri="{FF2B5EF4-FFF2-40B4-BE49-F238E27FC236}">
                <a16:creationId xmlns:a16="http://schemas.microsoft.com/office/drawing/2014/main" id="{ABC758A4-7BDC-6225-846F-D38DBA7248C5}"/>
              </a:ext>
            </a:extLst>
          </p:cNvPr>
          <p:cNvSpPr txBox="1"/>
          <p:nvPr userDrawn="1"/>
        </p:nvSpPr>
        <p:spPr>
          <a:xfrm>
            <a:off x="7510409" y="6532695"/>
            <a:ext cx="4310117"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3" name="Graphic 2">
            <a:extLst>
              <a:ext uri="{FF2B5EF4-FFF2-40B4-BE49-F238E27FC236}">
                <a16:creationId xmlns:a16="http://schemas.microsoft.com/office/drawing/2014/main" id="{C9D9D731-0E9C-6679-A25A-74CB0643E16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114387636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Text S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1A7879D-AC6E-B70C-6479-8D5617FB9B20}"/>
              </a:ext>
            </a:extLst>
          </p:cNvPr>
          <p:cNvSpPr>
            <a:spLocks noGrp="1"/>
          </p:cNvSpPr>
          <p:nvPr>
            <p:ph type="title" hasCustomPrompt="1"/>
          </p:nvPr>
        </p:nvSpPr>
        <p:spPr>
          <a:xfrm>
            <a:off x="371475" y="356869"/>
            <a:ext cx="2484438" cy="1661499"/>
          </a:xfrm>
        </p:spPr>
        <p:txBody>
          <a:bodyPr tIns="0" anchor="t">
            <a:noAutofit/>
          </a:bodyPr>
          <a:lstStyle>
            <a:lvl1pPr>
              <a:defRPr sz="2200">
                <a:latin typeface="DM Sans SemiBold Italic" pitchFamily="2" charset="0"/>
              </a:defRPr>
            </a:lvl1pPr>
          </a:lstStyle>
          <a:p>
            <a:r>
              <a:rPr lang="en-US" dirty="0"/>
              <a:t>Large text or bullets slide</a:t>
            </a:r>
            <a:endParaRPr lang="en-AU" dirty="0"/>
          </a:p>
        </p:txBody>
      </p:sp>
      <p:cxnSp>
        <p:nvCxnSpPr>
          <p:cNvPr id="9" name="Straight Connector 8">
            <a:extLst>
              <a:ext uri="{FF2B5EF4-FFF2-40B4-BE49-F238E27FC236}">
                <a16:creationId xmlns:a16="http://schemas.microsoft.com/office/drawing/2014/main" id="{CC6D71EB-16B7-BE72-7FA1-058BF7A50EF3}"/>
              </a:ext>
            </a:extLst>
          </p:cNvPr>
          <p:cNvCxnSpPr>
            <a:cxnSpLocks/>
          </p:cNvCxnSpPr>
          <p:nvPr userDrawn="1"/>
        </p:nvCxnSpPr>
        <p:spPr>
          <a:xfrm flipV="1">
            <a:off x="3108960" y="0"/>
            <a:ext cx="0" cy="6238875"/>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C9FB1C93-B49C-25DC-1C55-034F3018E7D5}"/>
              </a:ext>
            </a:extLst>
          </p:cNvPr>
          <p:cNvSpPr>
            <a:spLocks noGrp="1"/>
          </p:cNvSpPr>
          <p:nvPr>
            <p:ph idx="1"/>
          </p:nvPr>
        </p:nvSpPr>
        <p:spPr>
          <a:xfrm>
            <a:off x="3358516" y="356869"/>
            <a:ext cx="8462004" cy="5546217"/>
          </a:xfrm>
          <a:prstGeom prst="rect">
            <a:avLst/>
          </a:prstGeom>
        </p:spPr>
        <p:txBody>
          <a:bodyPr vert="horz" lIns="0" tIns="0" rIns="0" bIns="45720" rtlCol="0">
            <a:noAutofit/>
          </a:bodyPr>
          <a:lstStyle>
            <a:lvl1pPr>
              <a:spcBef>
                <a:spcPts val="6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Box 5">
            <a:extLst>
              <a:ext uri="{FF2B5EF4-FFF2-40B4-BE49-F238E27FC236}">
                <a16:creationId xmlns:a16="http://schemas.microsoft.com/office/drawing/2014/main" id="{BCABF635-7254-37D3-28EC-378C2C21BA34}"/>
              </a:ext>
            </a:extLst>
          </p:cNvPr>
          <p:cNvSpPr txBox="1"/>
          <p:nvPr userDrawn="1"/>
        </p:nvSpPr>
        <p:spPr>
          <a:xfrm>
            <a:off x="7900827" y="6532696"/>
            <a:ext cx="3919699"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CEC89617-07DE-CB42-4DFA-6818733F471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101892017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1A7879D-AC6E-B70C-6479-8D5617FB9B20}"/>
              </a:ext>
            </a:extLst>
          </p:cNvPr>
          <p:cNvSpPr>
            <a:spLocks noGrp="1"/>
          </p:cNvSpPr>
          <p:nvPr>
            <p:ph type="title" hasCustomPrompt="1"/>
          </p:nvPr>
        </p:nvSpPr>
        <p:spPr>
          <a:xfrm>
            <a:off x="371475" y="356870"/>
            <a:ext cx="2188844" cy="1683804"/>
          </a:xfrm>
        </p:spPr>
        <p:txBody>
          <a:bodyPr tIns="0" anchor="t">
            <a:noAutofit/>
          </a:bodyPr>
          <a:lstStyle>
            <a:lvl1pPr>
              <a:defRPr sz="2200">
                <a:latin typeface="DM Sans SemiBold Italic" pitchFamily="2" charset="0"/>
              </a:defRPr>
            </a:lvl1pPr>
          </a:lstStyle>
          <a:p>
            <a:r>
              <a:rPr lang="en-US" dirty="0"/>
              <a:t>Two column text or bullets</a:t>
            </a:r>
            <a:endParaRPr lang="en-AU" dirty="0"/>
          </a:p>
        </p:txBody>
      </p:sp>
      <p:cxnSp>
        <p:nvCxnSpPr>
          <p:cNvPr id="9" name="Straight Connector 8">
            <a:extLst>
              <a:ext uri="{FF2B5EF4-FFF2-40B4-BE49-F238E27FC236}">
                <a16:creationId xmlns:a16="http://schemas.microsoft.com/office/drawing/2014/main" id="{CC6D71EB-16B7-BE72-7FA1-058BF7A50EF3}"/>
              </a:ext>
            </a:extLst>
          </p:cNvPr>
          <p:cNvCxnSpPr>
            <a:cxnSpLocks/>
          </p:cNvCxnSpPr>
          <p:nvPr userDrawn="1"/>
        </p:nvCxnSpPr>
        <p:spPr>
          <a:xfrm flipV="1">
            <a:off x="3108960" y="0"/>
            <a:ext cx="0" cy="6238875"/>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17" name="Text Placeholder 16">
            <a:extLst>
              <a:ext uri="{FF2B5EF4-FFF2-40B4-BE49-F238E27FC236}">
                <a16:creationId xmlns:a16="http://schemas.microsoft.com/office/drawing/2014/main" id="{F7F70CBF-CF7B-3343-1668-E6230680C5D2}"/>
              </a:ext>
            </a:extLst>
          </p:cNvPr>
          <p:cNvSpPr>
            <a:spLocks noGrp="1"/>
          </p:cNvSpPr>
          <p:nvPr>
            <p:ph type="body" sz="quarter" idx="10" hasCustomPrompt="1"/>
          </p:nvPr>
        </p:nvSpPr>
        <p:spPr>
          <a:xfrm>
            <a:off x="3359151" y="289559"/>
            <a:ext cx="3970653" cy="5232399"/>
          </a:xfrm>
        </p:spPr>
        <p:txBody>
          <a:bodyPr>
            <a:noAutofit/>
          </a:bodyPr>
          <a:lstStyle>
            <a:lvl1pPr marL="0" indent="0">
              <a:spcAft>
                <a:spcPts val="1100"/>
              </a:spcAft>
              <a:buNone/>
              <a:defRPr sz="1800">
                <a:latin typeface="+mn-lt"/>
              </a:defRPr>
            </a:lvl1pPr>
            <a:lvl2pPr marL="252000" indent="-252000">
              <a:spcAft>
                <a:spcPts val="1100"/>
              </a:spcAft>
              <a:buFont typeface="Arial" panose="020B0604020202020204" pitchFamily="34" charset="0"/>
              <a:buChar char="•"/>
              <a:defRPr>
                <a:latin typeface="+mn-lt"/>
              </a:defRPr>
            </a:lvl2pPr>
            <a:lvl3pPr marL="457200" indent="-179388">
              <a:spcAft>
                <a:spcPts val="900"/>
              </a:spcAft>
              <a:defRPr sz="1400">
                <a:latin typeface="+mn-lt"/>
              </a:defRPr>
            </a:lvl3pPr>
          </a:lstStyle>
          <a:p>
            <a:pPr lvl="0"/>
            <a:r>
              <a:rPr lang="en-GB" dirty="0"/>
              <a:t>Running text, DM Sans 18pt, 22pt line spacing,  11pt space after</a:t>
            </a:r>
            <a:endParaRPr lang="en-US" dirty="0"/>
          </a:p>
          <a:p>
            <a:pPr lvl="1"/>
            <a:r>
              <a:rPr lang="en-GB" dirty="0"/>
              <a:t>Bullets, DM Sans 18pt, 22pt line spacing, 11pt space after, tabbed by 22pt</a:t>
            </a:r>
            <a:endParaRPr lang="en-US" dirty="0"/>
          </a:p>
          <a:p>
            <a:pPr lvl="2"/>
            <a:r>
              <a:rPr lang="en-GB" dirty="0"/>
              <a:t>Bullets, DM Sans 14pt, 18pt line spacing,  9pt space after, tabbed by 40pt</a:t>
            </a:r>
            <a:endParaRPr lang="en-US" dirty="0"/>
          </a:p>
        </p:txBody>
      </p:sp>
      <p:sp>
        <p:nvSpPr>
          <p:cNvPr id="4" name="Text Placeholder 16">
            <a:extLst>
              <a:ext uri="{FF2B5EF4-FFF2-40B4-BE49-F238E27FC236}">
                <a16:creationId xmlns:a16="http://schemas.microsoft.com/office/drawing/2014/main" id="{E059D84E-8270-89C9-FF14-3E1D2C899817}"/>
              </a:ext>
            </a:extLst>
          </p:cNvPr>
          <p:cNvSpPr>
            <a:spLocks noGrp="1"/>
          </p:cNvSpPr>
          <p:nvPr>
            <p:ph type="body" sz="quarter" idx="11" hasCustomPrompt="1"/>
          </p:nvPr>
        </p:nvSpPr>
        <p:spPr>
          <a:xfrm>
            <a:off x="7849871" y="289559"/>
            <a:ext cx="3970653" cy="5232399"/>
          </a:xfrm>
        </p:spPr>
        <p:txBody>
          <a:bodyPr>
            <a:noAutofit/>
          </a:bodyPr>
          <a:lstStyle>
            <a:lvl1pPr marL="0" indent="0">
              <a:spcAft>
                <a:spcPts val="1100"/>
              </a:spcAft>
              <a:buNone/>
              <a:defRPr sz="1800">
                <a:latin typeface="+mn-lt"/>
              </a:defRPr>
            </a:lvl1pPr>
            <a:lvl2pPr marL="252000" indent="-252000">
              <a:spcAft>
                <a:spcPts val="1100"/>
              </a:spcAft>
              <a:buFont typeface="Arial" panose="020B0604020202020204" pitchFamily="34" charset="0"/>
              <a:buChar char="•"/>
              <a:defRPr>
                <a:latin typeface="+mn-lt"/>
              </a:defRPr>
            </a:lvl2pPr>
            <a:lvl3pPr marL="457200" indent="-179388">
              <a:spcAft>
                <a:spcPts val="900"/>
              </a:spcAft>
              <a:defRPr sz="1400">
                <a:latin typeface="+mn-lt"/>
              </a:defRPr>
            </a:lvl3pPr>
          </a:lstStyle>
          <a:p>
            <a:pPr lvl="0"/>
            <a:r>
              <a:rPr lang="en-GB" dirty="0"/>
              <a:t>Running text, DM Sans 18pt, 22pt line spacing,  11pt space after</a:t>
            </a:r>
            <a:endParaRPr lang="en-US" dirty="0"/>
          </a:p>
          <a:p>
            <a:pPr lvl="1"/>
            <a:r>
              <a:rPr lang="en-GB" dirty="0"/>
              <a:t>Bullets, DM Sans 18pt, 22pt line spacing, 11pt space after, tabbed by 22pt</a:t>
            </a:r>
            <a:endParaRPr lang="en-US" dirty="0"/>
          </a:p>
          <a:p>
            <a:pPr lvl="2"/>
            <a:r>
              <a:rPr lang="en-GB" dirty="0"/>
              <a:t>Bullets, DM Sans 14pt, 18pt line spacing,  9pt space after, tabbed by 40pt</a:t>
            </a:r>
            <a:endParaRPr lang="en-US" dirty="0"/>
          </a:p>
        </p:txBody>
      </p:sp>
      <p:sp>
        <p:nvSpPr>
          <p:cNvPr id="3" name="TextBox 2">
            <a:extLst>
              <a:ext uri="{FF2B5EF4-FFF2-40B4-BE49-F238E27FC236}">
                <a16:creationId xmlns:a16="http://schemas.microsoft.com/office/drawing/2014/main" id="{27F8576D-265E-2F4F-BAA9-4162E3DF55F3}"/>
              </a:ext>
            </a:extLst>
          </p:cNvPr>
          <p:cNvSpPr txBox="1"/>
          <p:nvPr userDrawn="1"/>
        </p:nvSpPr>
        <p:spPr>
          <a:xfrm>
            <a:off x="7736440" y="6532698"/>
            <a:ext cx="4084086"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9F974C36-2735-2078-12D3-9F91AED4C33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54498884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1A7879D-AC6E-B70C-6479-8D5617FB9B20}"/>
              </a:ext>
            </a:extLst>
          </p:cNvPr>
          <p:cNvSpPr>
            <a:spLocks noGrp="1"/>
          </p:cNvSpPr>
          <p:nvPr>
            <p:ph type="title" hasCustomPrompt="1"/>
          </p:nvPr>
        </p:nvSpPr>
        <p:spPr>
          <a:xfrm>
            <a:off x="371474" y="356869"/>
            <a:ext cx="5472113" cy="1004571"/>
          </a:xfrm>
        </p:spPr>
        <p:txBody>
          <a:bodyPr tIns="0" anchor="t">
            <a:noAutofit/>
          </a:bodyPr>
          <a:lstStyle>
            <a:lvl1pPr>
              <a:defRPr sz="2200">
                <a:latin typeface="DM Sans SemiBold Italic" pitchFamily="2" charset="0"/>
              </a:defRPr>
            </a:lvl1pPr>
          </a:lstStyle>
          <a:p>
            <a:r>
              <a:rPr lang="en-US" dirty="0"/>
              <a:t>Two column text or bullets</a:t>
            </a:r>
            <a:endParaRPr lang="en-AU" dirty="0"/>
          </a:p>
        </p:txBody>
      </p:sp>
      <p:sp>
        <p:nvSpPr>
          <p:cNvPr id="17" name="Text Placeholder 16">
            <a:extLst>
              <a:ext uri="{FF2B5EF4-FFF2-40B4-BE49-F238E27FC236}">
                <a16:creationId xmlns:a16="http://schemas.microsoft.com/office/drawing/2014/main" id="{F7F70CBF-CF7B-3343-1668-E6230680C5D2}"/>
              </a:ext>
            </a:extLst>
          </p:cNvPr>
          <p:cNvSpPr>
            <a:spLocks noGrp="1"/>
          </p:cNvSpPr>
          <p:nvPr>
            <p:ph type="body" sz="quarter" idx="10" hasCustomPrompt="1"/>
          </p:nvPr>
        </p:nvSpPr>
        <p:spPr>
          <a:xfrm>
            <a:off x="376554" y="2158999"/>
            <a:ext cx="5467034" cy="3505201"/>
          </a:xfrm>
        </p:spPr>
        <p:txBody>
          <a:bodyPr>
            <a:noAutofit/>
          </a:bodyPr>
          <a:lstStyle>
            <a:lvl1pPr marL="0" indent="0">
              <a:spcAft>
                <a:spcPts val="1100"/>
              </a:spcAft>
              <a:buNone/>
              <a:defRPr sz="1800">
                <a:latin typeface="+mn-lt"/>
              </a:defRPr>
            </a:lvl1pPr>
            <a:lvl2pPr marL="252000" indent="-252000">
              <a:spcAft>
                <a:spcPts val="1100"/>
              </a:spcAft>
              <a:buFont typeface="Arial" panose="020B0604020202020204" pitchFamily="34" charset="0"/>
              <a:buChar char="•"/>
              <a:defRPr>
                <a:latin typeface="+mn-lt"/>
              </a:defRPr>
            </a:lvl2pPr>
            <a:lvl3pPr marL="457200" indent="-179388">
              <a:spcAft>
                <a:spcPts val="900"/>
              </a:spcAft>
              <a:defRPr sz="1400">
                <a:latin typeface="+mn-lt"/>
              </a:defRPr>
            </a:lvl3pPr>
          </a:lstStyle>
          <a:p>
            <a:pPr lvl="0"/>
            <a:r>
              <a:rPr lang="en-GB" dirty="0"/>
              <a:t>Running text, DM Sans 18pt, 22pt line spacing,  11pt space after</a:t>
            </a:r>
            <a:endParaRPr lang="en-US" dirty="0"/>
          </a:p>
          <a:p>
            <a:pPr lvl="1"/>
            <a:r>
              <a:rPr lang="en-GB" dirty="0"/>
              <a:t>Bullets, DM Sans 18pt, 22pt line spacing, 11pt space after, tabbed by 22pt</a:t>
            </a:r>
            <a:endParaRPr lang="en-US" dirty="0"/>
          </a:p>
          <a:p>
            <a:pPr lvl="2"/>
            <a:r>
              <a:rPr lang="en-GB" dirty="0"/>
              <a:t>Bullets, DM Sans 14pt, 18pt line spacing,  9pt space after</a:t>
            </a:r>
            <a:endParaRPr lang="en-US" dirty="0"/>
          </a:p>
        </p:txBody>
      </p:sp>
      <p:sp>
        <p:nvSpPr>
          <p:cNvPr id="4" name="Text Placeholder 16">
            <a:extLst>
              <a:ext uri="{FF2B5EF4-FFF2-40B4-BE49-F238E27FC236}">
                <a16:creationId xmlns:a16="http://schemas.microsoft.com/office/drawing/2014/main" id="{E059D84E-8270-89C9-FF14-3E1D2C899817}"/>
              </a:ext>
            </a:extLst>
          </p:cNvPr>
          <p:cNvSpPr>
            <a:spLocks noGrp="1"/>
          </p:cNvSpPr>
          <p:nvPr>
            <p:ph type="body" sz="quarter" idx="11" hasCustomPrompt="1"/>
          </p:nvPr>
        </p:nvSpPr>
        <p:spPr>
          <a:xfrm>
            <a:off x="6348413" y="2159000"/>
            <a:ext cx="5467033" cy="3505200"/>
          </a:xfrm>
        </p:spPr>
        <p:txBody>
          <a:bodyPr>
            <a:noAutofit/>
          </a:bodyPr>
          <a:lstStyle>
            <a:lvl1pPr marL="0" indent="0">
              <a:spcAft>
                <a:spcPts val="1100"/>
              </a:spcAft>
              <a:buNone/>
              <a:defRPr sz="1800">
                <a:latin typeface="+mn-lt"/>
              </a:defRPr>
            </a:lvl1pPr>
            <a:lvl2pPr marL="252000" indent="-252000">
              <a:spcAft>
                <a:spcPts val="1100"/>
              </a:spcAft>
              <a:buFont typeface="Arial" panose="020B0604020202020204" pitchFamily="34" charset="0"/>
              <a:buChar char="•"/>
              <a:defRPr>
                <a:latin typeface="+mn-lt"/>
              </a:defRPr>
            </a:lvl2pPr>
            <a:lvl3pPr marL="457200" indent="-179388">
              <a:spcAft>
                <a:spcPts val="900"/>
              </a:spcAft>
              <a:defRPr sz="1400">
                <a:latin typeface="+mn-lt"/>
              </a:defRPr>
            </a:lvl3pPr>
          </a:lstStyle>
          <a:p>
            <a:pPr lvl="0"/>
            <a:r>
              <a:rPr lang="en-GB" dirty="0"/>
              <a:t>Running text, DM Sans 18pt, 22pt line spacing,  11pt space after</a:t>
            </a:r>
            <a:endParaRPr lang="en-US" dirty="0"/>
          </a:p>
          <a:p>
            <a:pPr lvl="1"/>
            <a:r>
              <a:rPr lang="en-GB" dirty="0"/>
              <a:t>Bullets, DM Sans 18pt, 22pt line spacing, 11pt space after, tabbed by 22pt</a:t>
            </a:r>
            <a:endParaRPr lang="en-US" dirty="0"/>
          </a:p>
          <a:p>
            <a:pPr lvl="2"/>
            <a:r>
              <a:rPr lang="en-GB" dirty="0"/>
              <a:t>Bullets, DM Sans 14pt, 18pt line spacing,  9pt space after</a:t>
            </a:r>
            <a:endParaRPr lang="en-US" dirty="0"/>
          </a:p>
        </p:txBody>
      </p:sp>
      <p:sp>
        <p:nvSpPr>
          <p:cNvPr id="3" name="TextBox 2">
            <a:extLst>
              <a:ext uri="{FF2B5EF4-FFF2-40B4-BE49-F238E27FC236}">
                <a16:creationId xmlns:a16="http://schemas.microsoft.com/office/drawing/2014/main" id="{303139A2-0762-F879-30B5-724A53E87D71}"/>
              </a:ext>
            </a:extLst>
          </p:cNvPr>
          <p:cNvSpPr txBox="1"/>
          <p:nvPr userDrawn="1"/>
        </p:nvSpPr>
        <p:spPr>
          <a:xfrm>
            <a:off x="8270697" y="6532700"/>
            <a:ext cx="3549829"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211B7B54-ABBB-A2C4-0238-DECEE71B448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42160054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1A7879D-AC6E-B70C-6479-8D5617FB9B20}"/>
              </a:ext>
            </a:extLst>
          </p:cNvPr>
          <p:cNvSpPr>
            <a:spLocks noGrp="1"/>
          </p:cNvSpPr>
          <p:nvPr>
            <p:ph type="title" hasCustomPrompt="1"/>
          </p:nvPr>
        </p:nvSpPr>
        <p:spPr>
          <a:xfrm>
            <a:off x="371474" y="356869"/>
            <a:ext cx="5472114" cy="1004571"/>
          </a:xfrm>
        </p:spPr>
        <p:txBody>
          <a:bodyPr tIns="0" anchor="t">
            <a:noAutofit/>
          </a:bodyPr>
          <a:lstStyle>
            <a:lvl1pPr>
              <a:defRPr sz="2200">
                <a:latin typeface="DM Sans SemiBold Italic" pitchFamily="2" charset="0"/>
              </a:defRPr>
            </a:lvl1pPr>
          </a:lstStyle>
          <a:p>
            <a:r>
              <a:rPr lang="en-US" dirty="0"/>
              <a:t>Headline and triple text</a:t>
            </a:r>
            <a:endParaRPr lang="en-AU" dirty="0"/>
          </a:p>
        </p:txBody>
      </p:sp>
      <p:sp>
        <p:nvSpPr>
          <p:cNvPr id="2" name="Text Placeholder 16">
            <a:extLst>
              <a:ext uri="{FF2B5EF4-FFF2-40B4-BE49-F238E27FC236}">
                <a16:creationId xmlns:a16="http://schemas.microsoft.com/office/drawing/2014/main" id="{569144C0-280E-2A9A-5EB2-7386843EBC28}"/>
              </a:ext>
            </a:extLst>
          </p:cNvPr>
          <p:cNvSpPr>
            <a:spLocks noGrp="1"/>
          </p:cNvSpPr>
          <p:nvPr>
            <p:ph type="body" sz="quarter" idx="10" hasCustomPrompt="1"/>
          </p:nvPr>
        </p:nvSpPr>
        <p:spPr>
          <a:xfrm>
            <a:off x="376554" y="1852270"/>
            <a:ext cx="3477816" cy="3505201"/>
          </a:xfrm>
        </p:spPr>
        <p:txBody>
          <a:bodyPr>
            <a:noAutofit/>
          </a:bodyPr>
          <a:lstStyle>
            <a:lvl1pPr marL="0" indent="0">
              <a:spcAft>
                <a:spcPts val="1100"/>
              </a:spcAft>
              <a:buNone/>
              <a:defRPr sz="1800">
                <a:latin typeface="+mn-lt"/>
              </a:defRPr>
            </a:lvl1pPr>
            <a:lvl2pPr marL="252000" indent="-252000">
              <a:spcAft>
                <a:spcPts val="1100"/>
              </a:spcAft>
              <a:buFont typeface="Arial" panose="020B0604020202020204" pitchFamily="34" charset="0"/>
              <a:buChar char="•"/>
              <a:defRPr>
                <a:latin typeface="+mn-lt"/>
              </a:defRPr>
            </a:lvl2pPr>
            <a:lvl3pPr marL="457200" indent="-179388">
              <a:spcAft>
                <a:spcPts val="900"/>
              </a:spcAft>
              <a:defRPr sz="1400">
                <a:latin typeface="+mn-lt"/>
              </a:defRPr>
            </a:lvl3pPr>
          </a:lstStyle>
          <a:p>
            <a:pPr lvl="0"/>
            <a:r>
              <a:rPr lang="en-GB" dirty="0"/>
              <a:t>Running text, DM Sans 18pt, 22pt line spacing,  11pt space after</a:t>
            </a:r>
            <a:endParaRPr lang="en-US" dirty="0"/>
          </a:p>
          <a:p>
            <a:pPr lvl="1"/>
            <a:r>
              <a:rPr lang="en-GB" dirty="0"/>
              <a:t>Bullets, DM Sans 18pt, 22pt line spacing, 11pt space after, tabbed by 22pt</a:t>
            </a:r>
            <a:endParaRPr lang="en-US" dirty="0"/>
          </a:p>
          <a:p>
            <a:pPr lvl="2"/>
            <a:r>
              <a:rPr lang="en-GB" dirty="0"/>
              <a:t>Bullets, DM Sans 14pt, 18pt line spacing,  9pt space after</a:t>
            </a:r>
            <a:endParaRPr lang="en-US" dirty="0"/>
          </a:p>
        </p:txBody>
      </p:sp>
      <p:sp>
        <p:nvSpPr>
          <p:cNvPr id="4" name="Text Placeholder 16">
            <a:extLst>
              <a:ext uri="{FF2B5EF4-FFF2-40B4-BE49-F238E27FC236}">
                <a16:creationId xmlns:a16="http://schemas.microsoft.com/office/drawing/2014/main" id="{5A67FD8B-2A23-2181-9E0C-23478FFB6084}"/>
              </a:ext>
            </a:extLst>
          </p:cNvPr>
          <p:cNvSpPr>
            <a:spLocks noGrp="1"/>
          </p:cNvSpPr>
          <p:nvPr>
            <p:ph type="body" sz="quarter" idx="11" hasCustomPrompt="1"/>
          </p:nvPr>
        </p:nvSpPr>
        <p:spPr>
          <a:xfrm>
            <a:off x="8337630" y="1852270"/>
            <a:ext cx="3477816" cy="3505201"/>
          </a:xfrm>
        </p:spPr>
        <p:txBody>
          <a:bodyPr>
            <a:noAutofit/>
          </a:bodyPr>
          <a:lstStyle>
            <a:lvl1pPr marL="0" indent="0">
              <a:spcAft>
                <a:spcPts val="1100"/>
              </a:spcAft>
              <a:buNone/>
              <a:defRPr sz="1800">
                <a:latin typeface="+mn-lt"/>
              </a:defRPr>
            </a:lvl1pPr>
            <a:lvl2pPr marL="252000" indent="-252000">
              <a:spcAft>
                <a:spcPts val="1100"/>
              </a:spcAft>
              <a:buFont typeface="Arial" panose="020B0604020202020204" pitchFamily="34" charset="0"/>
              <a:buChar char="•"/>
              <a:defRPr>
                <a:latin typeface="+mn-lt"/>
              </a:defRPr>
            </a:lvl2pPr>
            <a:lvl3pPr marL="457200" indent="-179388">
              <a:spcAft>
                <a:spcPts val="900"/>
              </a:spcAft>
              <a:defRPr sz="1400">
                <a:latin typeface="+mn-lt"/>
              </a:defRPr>
            </a:lvl3pPr>
          </a:lstStyle>
          <a:p>
            <a:pPr lvl="0"/>
            <a:r>
              <a:rPr lang="en-GB" dirty="0"/>
              <a:t>Running text, DM Sans 18pt, 22pt line spacing,  11pt space after</a:t>
            </a:r>
            <a:endParaRPr lang="en-US" dirty="0"/>
          </a:p>
          <a:p>
            <a:pPr lvl="1"/>
            <a:r>
              <a:rPr lang="en-GB" dirty="0"/>
              <a:t>Bullets, DM Sans 18pt, 22pt line spacing, 11pt space after, tabbed by 22pt</a:t>
            </a:r>
            <a:endParaRPr lang="en-US" dirty="0"/>
          </a:p>
          <a:p>
            <a:pPr lvl="2"/>
            <a:r>
              <a:rPr lang="en-GB" dirty="0"/>
              <a:t>Bullets, DM Sans 14pt, 18pt line spacing,  9pt space after</a:t>
            </a:r>
            <a:endParaRPr lang="en-US" dirty="0"/>
          </a:p>
        </p:txBody>
      </p:sp>
      <p:sp>
        <p:nvSpPr>
          <p:cNvPr id="7" name="Text Placeholder 16">
            <a:extLst>
              <a:ext uri="{FF2B5EF4-FFF2-40B4-BE49-F238E27FC236}">
                <a16:creationId xmlns:a16="http://schemas.microsoft.com/office/drawing/2014/main" id="{41488E86-CF6E-894C-1FCD-21CC2B1580A8}"/>
              </a:ext>
            </a:extLst>
          </p:cNvPr>
          <p:cNvSpPr>
            <a:spLocks noGrp="1"/>
          </p:cNvSpPr>
          <p:nvPr>
            <p:ph type="body" sz="quarter" idx="12" hasCustomPrompt="1"/>
          </p:nvPr>
        </p:nvSpPr>
        <p:spPr>
          <a:xfrm>
            <a:off x="4357092" y="1852270"/>
            <a:ext cx="3477816" cy="3505201"/>
          </a:xfrm>
        </p:spPr>
        <p:txBody>
          <a:bodyPr>
            <a:noAutofit/>
          </a:bodyPr>
          <a:lstStyle>
            <a:lvl1pPr marL="0" indent="0">
              <a:spcAft>
                <a:spcPts val="1100"/>
              </a:spcAft>
              <a:buNone/>
              <a:defRPr sz="1800">
                <a:latin typeface="+mn-lt"/>
              </a:defRPr>
            </a:lvl1pPr>
            <a:lvl2pPr marL="252000" indent="-252000">
              <a:spcAft>
                <a:spcPts val="1100"/>
              </a:spcAft>
              <a:buFont typeface="Arial" panose="020B0604020202020204" pitchFamily="34" charset="0"/>
              <a:buChar char="•"/>
              <a:defRPr>
                <a:latin typeface="+mn-lt"/>
              </a:defRPr>
            </a:lvl2pPr>
            <a:lvl3pPr marL="457200" indent="-179388">
              <a:spcAft>
                <a:spcPts val="900"/>
              </a:spcAft>
              <a:defRPr sz="1400">
                <a:latin typeface="+mn-lt"/>
              </a:defRPr>
            </a:lvl3pPr>
          </a:lstStyle>
          <a:p>
            <a:pPr lvl="0"/>
            <a:r>
              <a:rPr lang="en-GB" dirty="0"/>
              <a:t>Running text, DM Sans 18pt, 22pt line spacing,  11pt space after</a:t>
            </a:r>
            <a:endParaRPr lang="en-US" dirty="0"/>
          </a:p>
          <a:p>
            <a:pPr lvl="1"/>
            <a:r>
              <a:rPr lang="en-GB" dirty="0"/>
              <a:t>Bullets, DM Sans 18pt, 22pt line spacing, 11pt space after, tabbed by 22pt</a:t>
            </a:r>
            <a:endParaRPr lang="en-US" dirty="0"/>
          </a:p>
          <a:p>
            <a:pPr lvl="2"/>
            <a:r>
              <a:rPr lang="en-GB" dirty="0"/>
              <a:t>Bullets, DM Sans 14pt, 18pt line spacing,  9pt space after</a:t>
            </a:r>
            <a:endParaRPr lang="en-US" dirty="0"/>
          </a:p>
        </p:txBody>
      </p:sp>
      <p:sp>
        <p:nvSpPr>
          <p:cNvPr id="6" name="TextBox 5">
            <a:extLst>
              <a:ext uri="{FF2B5EF4-FFF2-40B4-BE49-F238E27FC236}">
                <a16:creationId xmlns:a16="http://schemas.microsoft.com/office/drawing/2014/main" id="{0F9B2649-0E11-3ABE-DA23-2A453840EE4B}"/>
              </a:ext>
            </a:extLst>
          </p:cNvPr>
          <p:cNvSpPr txBox="1"/>
          <p:nvPr userDrawn="1"/>
        </p:nvSpPr>
        <p:spPr>
          <a:xfrm>
            <a:off x="8229600" y="6532701"/>
            <a:ext cx="3590926"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3" name="Graphic 2">
            <a:extLst>
              <a:ext uri="{FF2B5EF4-FFF2-40B4-BE49-F238E27FC236}">
                <a16:creationId xmlns:a16="http://schemas.microsoft.com/office/drawing/2014/main" id="{1029EC81-715E-6BA0-2242-86F1BDB0075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407748011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ing 2">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A2620E9E-F586-B0A7-5F72-87E2DB089A5E}"/>
              </a:ext>
            </a:extLst>
          </p:cNvPr>
          <p:cNvSpPr>
            <a:spLocks noGrp="1"/>
          </p:cNvSpPr>
          <p:nvPr>
            <p:ph type="pic" sz="quarter" idx="12"/>
          </p:nvPr>
        </p:nvSpPr>
        <p:spPr>
          <a:xfrm>
            <a:off x="0" y="0"/>
            <a:ext cx="12192000" cy="6858000"/>
          </a:xfrm>
        </p:spPr>
        <p:txBody>
          <a:bodyPr anchor="t"/>
          <a:lstStyle>
            <a:lvl1pPr marL="0" indent="0" algn="ctr">
              <a:buNone/>
              <a:defRPr/>
            </a:lvl1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dirty="0"/>
              <a:t>Click to add image</a:t>
            </a:r>
          </a:p>
        </p:txBody>
      </p:sp>
      <p:sp>
        <p:nvSpPr>
          <p:cNvPr id="2" name="Title 1">
            <a:extLst>
              <a:ext uri="{FF2B5EF4-FFF2-40B4-BE49-F238E27FC236}">
                <a16:creationId xmlns:a16="http://schemas.microsoft.com/office/drawing/2014/main" id="{14C71E5E-A050-6F30-0CCB-BB63A54E7BCB}"/>
              </a:ext>
            </a:extLst>
          </p:cNvPr>
          <p:cNvSpPr>
            <a:spLocks noGrp="1"/>
          </p:cNvSpPr>
          <p:nvPr>
            <p:ph type="ctrTitle" hasCustomPrompt="1"/>
          </p:nvPr>
        </p:nvSpPr>
        <p:spPr>
          <a:xfrm>
            <a:off x="371475" y="1443914"/>
            <a:ext cx="5976938" cy="2387600"/>
          </a:xfrm>
        </p:spPr>
        <p:txBody>
          <a:bodyPr anchor="b">
            <a:noAutofit/>
          </a:bodyPr>
          <a:lstStyle>
            <a:lvl1pPr algn="l">
              <a:defRPr sz="4800">
                <a:solidFill>
                  <a:schemeClr val="tx1"/>
                </a:solidFill>
                <a:latin typeface="+mn-lt"/>
              </a:defRPr>
            </a:lvl1pPr>
          </a:lstStyle>
          <a:p>
            <a:r>
              <a:rPr lang="en-US"/>
              <a:t>Up to three line title goes here lorem ipsum dolor sit </a:t>
            </a:r>
            <a:r>
              <a:rPr lang="en-US" dirty="0" err="1"/>
              <a:t>amet</a:t>
            </a:r>
            <a:endParaRPr lang="en-AU" dirty="0"/>
          </a:p>
        </p:txBody>
      </p:sp>
      <p:sp>
        <p:nvSpPr>
          <p:cNvPr id="3" name="Subtitle 2">
            <a:extLst>
              <a:ext uri="{FF2B5EF4-FFF2-40B4-BE49-F238E27FC236}">
                <a16:creationId xmlns:a16="http://schemas.microsoft.com/office/drawing/2014/main" id="{4787837D-4A11-C344-A725-E6BFAA6A2271}"/>
              </a:ext>
            </a:extLst>
          </p:cNvPr>
          <p:cNvSpPr>
            <a:spLocks noGrp="1"/>
          </p:cNvSpPr>
          <p:nvPr>
            <p:ph type="subTitle" idx="1" hasCustomPrompt="1"/>
          </p:nvPr>
        </p:nvSpPr>
        <p:spPr>
          <a:xfrm>
            <a:off x="371475" y="4024952"/>
            <a:ext cx="5472113" cy="588958"/>
          </a:xfrm>
        </p:spPr>
        <p:txBody>
          <a:bodyPr>
            <a:no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placeholder delivering on the promise of omnichannel commerce</a:t>
            </a:r>
            <a:endParaRPr lang="en-AU" dirty="0"/>
          </a:p>
        </p:txBody>
      </p:sp>
      <p:sp>
        <p:nvSpPr>
          <p:cNvPr id="13" name="Text Placeholder 12">
            <a:extLst>
              <a:ext uri="{FF2B5EF4-FFF2-40B4-BE49-F238E27FC236}">
                <a16:creationId xmlns:a16="http://schemas.microsoft.com/office/drawing/2014/main" id="{E560C916-CB18-8F2D-8583-50B9AB50C468}"/>
              </a:ext>
            </a:extLst>
          </p:cNvPr>
          <p:cNvSpPr>
            <a:spLocks noGrp="1"/>
          </p:cNvSpPr>
          <p:nvPr>
            <p:ph type="body" sz="quarter" idx="10" hasCustomPrompt="1"/>
          </p:nvPr>
        </p:nvSpPr>
        <p:spPr>
          <a:xfrm>
            <a:off x="371475" y="4652702"/>
            <a:ext cx="5472112" cy="588958"/>
          </a:xfrm>
        </p:spPr>
        <p:txBody>
          <a:bodyPr>
            <a:noAutofit/>
          </a:bodyPr>
          <a:lstStyle>
            <a:lvl1pPr marL="0" indent="0">
              <a:buNone/>
              <a:defRPr sz="1600">
                <a:solidFill>
                  <a:schemeClr val="tx1"/>
                </a:solidFill>
              </a:defRPr>
            </a:lvl1pPr>
          </a:lstStyle>
          <a:p>
            <a:pPr lvl="0"/>
            <a:r>
              <a:rPr lang="en-GB" dirty="0"/>
              <a:t>Presented by: First and Last name</a:t>
            </a:r>
            <a:endParaRPr lang="en-AU" dirty="0"/>
          </a:p>
        </p:txBody>
      </p:sp>
      <p:sp>
        <p:nvSpPr>
          <p:cNvPr id="14" name="Text Placeholder 12">
            <a:extLst>
              <a:ext uri="{FF2B5EF4-FFF2-40B4-BE49-F238E27FC236}">
                <a16:creationId xmlns:a16="http://schemas.microsoft.com/office/drawing/2014/main" id="{C3F4D1A0-0023-D1BB-AE86-F4FD95C5E58B}"/>
              </a:ext>
            </a:extLst>
          </p:cNvPr>
          <p:cNvSpPr>
            <a:spLocks noGrp="1"/>
          </p:cNvSpPr>
          <p:nvPr>
            <p:ph type="body" sz="quarter" idx="11" hasCustomPrompt="1"/>
          </p:nvPr>
        </p:nvSpPr>
        <p:spPr>
          <a:xfrm>
            <a:off x="371475" y="5580814"/>
            <a:ext cx="2497454" cy="305481"/>
          </a:xfrm>
        </p:spPr>
        <p:txBody>
          <a:bodyPr>
            <a:noAutofit/>
          </a:bodyPr>
          <a:lstStyle>
            <a:lvl1pPr marL="0" indent="0">
              <a:buNone/>
              <a:defRPr sz="1600">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fld id="{14D58EF0-9DA8-394C-8032-5601807F986D}" type="datetime4">
              <a:rPr lang="en-US" smtClean="0"/>
              <a:t>July 26, 2024</a:t>
            </a:fld>
            <a:endParaRPr lang="en-AU" dirty="0"/>
          </a:p>
        </p:txBody>
      </p:sp>
      <p:sp>
        <p:nvSpPr>
          <p:cNvPr id="5" name="TextBox 4">
            <a:extLst>
              <a:ext uri="{FF2B5EF4-FFF2-40B4-BE49-F238E27FC236}">
                <a16:creationId xmlns:a16="http://schemas.microsoft.com/office/drawing/2014/main" id="{7BC6C3F6-4325-9EF7-790B-26F2A0EB44D7}"/>
              </a:ext>
            </a:extLst>
          </p:cNvPr>
          <p:cNvSpPr txBox="1"/>
          <p:nvPr userDrawn="1"/>
        </p:nvSpPr>
        <p:spPr>
          <a:xfrm>
            <a:off x="285448" y="6474847"/>
            <a:ext cx="3783118" cy="215444"/>
          </a:xfrm>
          <a:prstGeom prst="rect">
            <a:avLst/>
          </a:prstGeom>
          <a:noFill/>
        </p:spPr>
        <p:txBody>
          <a:bodyPr wrap="square">
            <a:spAutoFit/>
          </a:bodyPr>
          <a:lstStyle/>
          <a:p>
            <a:pPr marR="0" algn="l" rtl="0"/>
            <a:r>
              <a:rPr lang="en-GB" sz="1200" b="0" i="0" u="none" strike="noStrike" baseline="30000" dirty="0">
                <a:solidFill>
                  <a:srgbClr val="C1BDC7"/>
                </a:solidFill>
                <a:latin typeface="DM Sans" pitchFamily="2" charset="0"/>
              </a:rPr>
              <a:t>© 2024, Sitecore A/S or a Sitecore affiliated company. All rights reserved.</a:t>
            </a:r>
          </a:p>
        </p:txBody>
      </p:sp>
      <p:pic>
        <p:nvPicPr>
          <p:cNvPr id="6" name="Graphic 5">
            <a:extLst>
              <a:ext uri="{FF2B5EF4-FFF2-40B4-BE49-F238E27FC236}">
                <a16:creationId xmlns:a16="http://schemas.microsoft.com/office/drawing/2014/main" id="{203442A8-11DF-9A9D-8F8F-3EDBB709895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366814"/>
            <a:ext cx="2361451" cy="734207"/>
          </a:xfrm>
          <a:prstGeom prst="rect">
            <a:avLst/>
          </a:prstGeom>
        </p:spPr>
      </p:pic>
    </p:spTree>
    <p:extLst>
      <p:ext uri="{BB962C8B-B14F-4D97-AF65-F5344CB8AC3E}">
        <p14:creationId xmlns:p14="http://schemas.microsoft.com/office/powerpoint/2010/main" val="4214661281"/>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ouble Heading Slid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0F74085-3D9C-1EDF-3952-3AF26A3DD7CE}"/>
              </a:ext>
            </a:extLst>
          </p:cNvPr>
          <p:cNvSpPr>
            <a:spLocks noGrp="1"/>
          </p:cNvSpPr>
          <p:nvPr>
            <p:ph type="body" sz="quarter" idx="13"/>
          </p:nvPr>
        </p:nvSpPr>
        <p:spPr>
          <a:xfrm>
            <a:off x="371475" y="2152650"/>
            <a:ext cx="5472113" cy="3505200"/>
          </a:xfrm>
          <a:noFill/>
        </p:spPr>
        <p:txBody>
          <a:bodyPr/>
          <a:lstStyle>
            <a:lvl1pPr marL="166688" indent="-166688">
              <a:defRPr sz="2000"/>
            </a:lvl1pPr>
            <a:lvl2pPr marL="457200" indent="-166688">
              <a:defRPr sz="1600"/>
            </a:lvl2pPr>
            <a:lvl3pPr marL="692150" indent="-123825">
              <a:defRPr sz="1400"/>
            </a:lvl3pPr>
          </a:lstStyle>
          <a:p>
            <a:pPr lvl="0"/>
            <a:r>
              <a:rPr lang="en-US" dirty="0"/>
              <a:t>Click to edit Master text styles</a:t>
            </a:r>
          </a:p>
          <a:p>
            <a:pPr lvl="1"/>
            <a:r>
              <a:rPr lang="en-US" dirty="0"/>
              <a:t>Second level</a:t>
            </a:r>
          </a:p>
          <a:p>
            <a:pPr lvl="2"/>
            <a:r>
              <a:rPr lang="en-US" dirty="0"/>
              <a:t>Third level</a:t>
            </a:r>
          </a:p>
        </p:txBody>
      </p:sp>
      <p:sp>
        <p:nvSpPr>
          <p:cNvPr id="14" name="Text Placeholder 13">
            <a:extLst>
              <a:ext uri="{FF2B5EF4-FFF2-40B4-BE49-F238E27FC236}">
                <a16:creationId xmlns:a16="http://schemas.microsoft.com/office/drawing/2014/main" id="{278B0E07-8812-5484-EFFC-6E6644FFE366}"/>
              </a:ext>
            </a:extLst>
          </p:cNvPr>
          <p:cNvSpPr>
            <a:spLocks noGrp="1"/>
          </p:cNvSpPr>
          <p:nvPr>
            <p:ph type="body" sz="quarter" idx="14"/>
          </p:nvPr>
        </p:nvSpPr>
        <p:spPr>
          <a:xfrm>
            <a:off x="6348413" y="2152650"/>
            <a:ext cx="5467033" cy="3505200"/>
          </a:xfrm>
        </p:spPr>
        <p:txBody>
          <a:bodyPr/>
          <a:lstStyle>
            <a:lvl1pPr marL="166688" indent="-166688">
              <a:defRPr sz="2000"/>
            </a:lvl1pPr>
            <a:lvl2pPr marL="457200" indent="-166688">
              <a:defRPr sz="1600"/>
            </a:lvl2pPr>
            <a:lvl3pPr marL="692150" indent="-123825">
              <a:defRPr sz="1400"/>
            </a:lvl3pPr>
          </a:lstStyle>
          <a:p>
            <a:pPr lvl="0"/>
            <a:r>
              <a:rPr lang="en-US" dirty="0"/>
              <a:t>Click to edit Master text styles</a:t>
            </a:r>
          </a:p>
          <a:p>
            <a:pPr lvl="1"/>
            <a:r>
              <a:rPr lang="en-US" dirty="0"/>
              <a:t>Second level</a:t>
            </a:r>
          </a:p>
          <a:p>
            <a:pPr lvl="2"/>
            <a:r>
              <a:rPr lang="en-US" dirty="0"/>
              <a:t>Third level</a:t>
            </a:r>
          </a:p>
        </p:txBody>
      </p:sp>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1A7879D-AC6E-B70C-6479-8D5617FB9B20}"/>
              </a:ext>
            </a:extLst>
          </p:cNvPr>
          <p:cNvSpPr>
            <a:spLocks noGrp="1"/>
          </p:cNvSpPr>
          <p:nvPr>
            <p:ph type="title" hasCustomPrompt="1"/>
          </p:nvPr>
        </p:nvSpPr>
        <p:spPr>
          <a:xfrm>
            <a:off x="371474" y="356869"/>
            <a:ext cx="5472113" cy="1004571"/>
          </a:xfrm>
        </p:spPr>
        <p:txBody>
          <a:bodyPr tIns="0" anchor="t">
            <a:noAutofit/>
          </a:bodyPr>
          <a:lstStyle>
            <a:lvl1pPr>
              <a:defRPr sz="2200">
                <a:latin typeface="DM Sans SemiBold Italic" pitchFamily="2" charset="0"/>
              </a:defRPr>
            </a:lvl1pPr>
          </a:lstStyle>
          <a:p>
            <a:r>
              <a:rPr lang="en-US" dirty="0"/>
              <a:t>Double headline and bullets</a:t>
            </a:r>
            <a:endParaRPr lang="en-AU" dirty="0"/>
          </a:p>
        </p:txBody>
      </p:sp>
      <p:cxnSp>
        <p:nvCxnSpPr>
          <p:cNvPr id="7" name="Straight Connector 6">
            <a:extLst>
              <a:ext uri="{FF2B5EF4-FFF2-40B4-BE49-F238E27FC236}">
                <a16:creationId xmlns:a16="http://schemas.microsoft.com/office/drawing/2014/main" id="{A07BDD67-6396-7ECA-76F5-3473C009F90F}"/>
              </a:ext>
            </a:extLst>
          </p:cNvPr>
          <p:cNvCxnSpPr>
            <a:cxnSpLocks/>
          </p:cNvCxnSpPr>
          <p:nvPr userDrawn="1"/>
        </p:nvCxnSpPr>
        <p:spPr>
          <a:xfrm flipV="1">
            <a:off x="6096000" y="0"/>
            <a:ext cx="0" cy="6238875"/>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5484CD7D-A41F-6BBC-3A35-B614F0BAE85F}"/>
              </a:ext>
            </a:extLst>
          </p:cNvPr>
          <p:cNvSpPr>
            <a:spLocks noGrp="1"/>
          </p:cNvSpPr>
          <p:nvPr>
            <p:ph type="body" sz="quarter" idx="12" hasCustomPrompt="1"/>
          </p:nvPr>
        </p:nvSpPr>
        <p:spPr>
          <a:xfrm>
            <a:off x="6353175" y="365048"/>
            <a:ext cx="5467350" cy="974725"/>
          </a:xfrm>
        </p:spPr>
        <p:txBody>
          <a:bodyPr tIns="0"/>
          <a:lstStyle>
            <a:lvl1pPr marL="0" indent="0">
              <a:buNone/>
              <a:defRPr>
                <a:latin typeface="+mj-lt"/>
              </a:defRPr>
            </a:lvl1pPr>
          </a:lstStyle>
          <a:p>
            <a:pPr lvl="0"/>
            <a:r>
              <a:rPr lang="en-US" dirty="0"/>
              <a:t>Double headline and bullets</a:t>
            </a:r>
          </a:p>
        </p:txBody>
      </p:sp>
      <p:sp>
        <p:nvSpPr>
          <p:cNvPr id="3" name="TextBox 2">
            <a:extLst>
              <a:ext uri="{FF2B5EF4-FFF2-40B4-BE49-F238E27FC236}">
                <a16:creationId xmlns:a16="http://schemas.microsoft.com/office/drawing/2014/main" id="{EBBE6300-2DD2-831B-D619-4D2FBB741924}"/>
              </a:ext>
            </a:extLst>
          </p:cNvPr>
          <p:cNvSpPr txBox="1"/>
          <p:nvPr userDrawn="1"/>
        </p:nvSpPr>
        <p:spPr>
          <a:xfrm>
            <a:off x="7870004" y="6532698"/>
            <a:ext cx="3950522"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DE893686-22BE-E63A-0267-DAB1D086265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150947573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1A7879D-AC6E-B70C-6479-8D5617FB9B20}"/>
              </a:ext>
            </a:extLst>
          </p:cNvPr>
          <p:cNvSpPr>
            <a:spLocks noGrp="1"/>
          </p:cNvSpPr>
          <p:nvPr>
            <p:ph type="title" hasCustomPrompt="1"/>
          </p:nvPr>
        </p:nvSpPr>
        <p:spPr>
          <a:xfrm>
            <a:off x="371474" y="356870"/>
            <a:ext cx="5472113" cy="1081739"/>
          </a:xfrm>
        </p:spPr>
        <p:txBody>
          <a:bodyPr tIns="0" anchor="t">
            <a:noAutofit/>
          </a:bodyPr>
          <a:lstStyle>
            <a:lvl1pPr>
              <a:defRPr sz="2200">
                <a:latin typeface="DM Sans SemiBold Italic" pitchFamily="2" charset="0"/>
              </a:defRPr>
            </a:lvl1pPr>
          </a:lstStyle>
          <a:p>
            <a:r>
              <a:rPr lang="en-US" dirty="0"/>
              <a:t>Statistics slide</a:t>
            </a:r>
            <a:endParaRPr lang="en-AU" dirty="0"/>
          </a:p>
        </p:txBody>
      </p:sp>
      <p:sp>
        <p:nvSpPr>
          <p:cNvPr id="4" name="Text Placeholder 13">
            <a:extLst>
              <a:ext uri="{FF2B5EF4-FFF2-40B4-BE49-F238E27FC236}">
                <a16:creationId xmlns:a16="http://schemas.microsoft.com/office/drawing/2014/main" id="{84AD077E-B04C-EB00-C701-BDD2DD4EF6AA}"/>
              </a:ext>
            </a:extLst>
          </p:cNvPr>
          <p:cNvSpPr>
            <a:spLocks noGrp="1"/>
          </p:cNvSpPr>
          <p:nvPr>
            <p:ph type="body" sz="quarter" idx="17" hasCustomPrompt="1"/>
          </p:nvPr>
        </p:nvSpPr>
        <p:spPr>
          <a:xfrm>
            <a:off x="3340324" y="4456129"/>
            <a:ext cx="2503263" cy="1609392"/>
          </a:xfrm>
        </p:spPr>
        <p:txBody>
          <a:bodyPr>
            <a:noAutofit/>
          </a:bodyPr>
          <a:lstStyle>
            <a:lvl1pPr marL="0" indent="0">
              <a:buFont typeface="Arial" panose="020B0604020202020204" pitchFamily="34" charset="0"/>
              <a:buNone/>
              <a:defRPr sz="1800" i="0">
                <a:latin typeface="+mn-lt"/>
              </a:defRPr>
            </a:lvl1pPr>
          </a:lstStyle>
          <a:p>
            <a:pPr lvl="0"/>
            <a:r>
              <a:rPr lang="en-GB" dirty="0"/>
              <a:t>Morbi </a:t>
            </a:r>
            <a:r>
              <a:rPr lang="en-GB" dirty="0" err="1"/>
              <a:t>ut</a:t>
            </a:r>
            <a:r>
              <a:rPr lang="en-GB" dirty="0"/>
              <a:t> ante </a:t>
            </a:r>
            <a:r>
              <a:rPr lang="en-GB" dirty="0" err="1"/>
              <a:t>laoreet</a:t>
            </a:r>
            <a:r>
              <a:rPr lang="en-GB" dirty="0"/>
              <a:t>, </a:t>
            </a:r>
            <a:r>
              <a:rPr lang="en-GB" dirty="0" err="1"/>
              <a:t>tincidunt</a:t>
            </a:r>
            <a:r>
              <a:rPr lang="en-GB" dirty="0"/>
              <a:t> </a:t>
            </a:r>
            <a:r>
              <a:rPr lang="en-GB" dirty="0" err="1"/>
              <a:t>metus</a:t>
            </a:r>
            <a:r>
              <a:rPr lang="en-GB" dirty="0"/>
              <a:t> ac, </a:t>
            </a:r>
            <a:r>
              <a:rPr lang="en-GB" dirty="0" err="1"/>
              <a:t>lobortis</a:t>
            </a:r>
            <a:r>
              <a:rPr lang="en-GB" dirty="0"/>
              <a:t> mi. Proin </a:t>
            </a:r>
            <a:r>
              <a:rPr lang="en-GB" dirty="0" err="1"/>
              <a:t>sem</a:t>
            </a:r>
            <a:r>
              <a:rPr lang="en-GB" dirty="0"/>
              <a:t> </a:t>
            </a:r>
            <a:r>
              <a:rPr lang="en-GB" dirty="0" err="1"/>
              <a:t>mauris</a:t>
            </a:r>
            <a:r>
              <a:rPr lang="en-GB" dirty="0"/>
              <a:t>, fermentum </a:t>
            </a:r>
            <a:r>
              <a:rPr lang="en-GB" dirty="0" err="1"/>
              <a:t>sed</a:t>
            </a:r>
            <a:r>
              <a:rPr lang="en-GB" dirty="0"/>
              <a:t> convallis </a:t>
            </a:r>
            <a:r>
              <a:rPr lang="en-GB" dirty="0" err="1"/>
              <a:t>quis</a:t>
            </a:r>
            <a:r>
              <a:rPr lang="en-GB" dirty="0"/>
              <a:t>.</a:t>
            </a:r>
            <a:endParaRPr lang="en-AU" dirty="0"/>
          </a:p>
        </p:txBody>
      </p:sp>
      <p:sp>
        <p:nvSpPr>
          <p:cNvPr id="6" name="Text Placeholder 13">
            <a:extLst>
              <a:ext uri="{FF2B5EF4-FFF2-40B4-BE49-F238E27FC236}">
                <a16:creationId xmlns:a16="http://schemas.microsoft.com/office/drawing/2014/main" id="{C6774480-A8EE-ADB2-2137-B1A9E87DE1E0}"/>
              </a:ext>
            </a:extLst>
          </p:cNvPr>
          <p:cNvSpPr>
            <a:spLocks noGrp="1"/>
          </p:cNvSpPr>
          <p:nvPr>
            <p:ph type="body" sz="quarter" idx="18" hasCustomPrompt="1"/>
          </p:nvPr>
        </p:nvSpPr>
        <p:spPr>
          <a:xfrm>
            <a:off x="3340324" y="2947369"/>
            <a:ext cx="2503263" cy="1609392"/>
          </a:xfrm>
        </p:spPr>
        <p:txBody>
          <a:bodyPr anchor="b">
            <a:noAutofit/>
          </a:bodyPr>
          <a:lstStyle>
            <a:lvl1pPr marL="0" indent="0">
              <a:buFont typeface="Arial" panose="020B0604020202020204" pitchFamily="34" charset="0"/>
              <a:buNone/>
              <a:defRPr sz="8000" i="0">
                <a:latin typeface="DM Sans SemiBold Italic" pitchFamily="2" charset="0"/>
              </a:defRPr>
            </a:lvl1pPr>
          </a:lstStyle>
          <a:p>
            <a:pPr lvl="0"/>
            <a:r>
              <a:rPr lang="en-GB" dirty="0"/>
              <a:t>00%</a:t>
            </a:r>
            <a:endParaRPr lang="en-AU" dirty="0"/>
          </a:p>
        </p:txBody>
      </p:sp>
      <p:sp>
        <p:nvSpPr>
          <p:cNvPr id="7" name="Text Placeholder 13">
            <a:extLst>
              <a:ext uri="{FF2B5EF4-FFF2-40B4-BE49-F238E27FC236}">
                <a16:creationId xmlns:a16="http://schemas.microsoft.com/office/drawing/2014/main" id="{402CAA70-BB6D-1C9F-5CA4-34A9CCEBAF35}"/>
              </a:ext>
            </a:extLst>
          </p:cNvPr>
          <p:cNvSpPr>
            <a:spLocks noGrp="1"/>
          </p:cNvSpPr>
          <p:nvPr>
            <p:ph type="body" sz="quarter" idx="19" hasCustomPrompt="1"/>
          </p:nvPr>
        </p:nvSpPr>
        <p:spPr>
          <a:xfrm>
            <a:off x="6281644" y="4456129"/>
            <a:ext cx="2503263" cy="1609392"/>
          </a:xfrm>
        </p:spPr>
        <p:txBody>
          <a:bodyPr>
            <a:noAutofit/>
          </a:bodyPr>
          <a:lstStyle>
            <a:lvl1pPr marL="0" indent="0">
              <a:buFont typeface="Arial" panose="020B0604020202020204" pitchFamily="34" charset="0"/>
              <a:buNone/>
              <a:defRPr sz="1800" i="0">
                <a:latin typeface="+mn-lt"/>
              </a:defRPr>
            </a:lvl1pPr>
          </a:lstStyle>
          <a:p>
            <a:pPr lvl="0"/>
            <a:r>
              <a:rPr lang="en-GB"/>
              <a:t>Morbi ut ante laoreet, tincidunt metus ac, lobortis mi. Proin sem mauris, fermentum sed convallis quis.</a:t>
            </a:r>
            <a:endParaRPr lang="en-AU"/>
          </a:p>
        </p:txBody>
      </p:sp>
      <p:sp>
        <p:nvSpPr>
          <p:cNvPr id="8" name="Text Placeholder 13">
            <a:extLst>
              <a:ext uri="{FF2B5EF4-FFF2-40B4-BE49-F238E27FC236}">
                <a16:creationId xmlns:a16="http://schemas.microsoft.com/office/drawing/2014/main" id="{0DD4DEA3-C311-6591-C647-865C613BAD14}"/>
              </a:ext>
            </a:extLst>
          </p:cNvPr>
          <p:cNvSpPr>
            <a:spLocks noGrp="1"/>
          </p:cNvSpPr>
          <p:nvPr>
            <p:ph type="body" sz="quarter" idx="20" hasCustomPrompt="1"/>
          </p:nvPr>
        </p:nvSpPr>
        <p:spPr>
          <a:xfrm>
            <a:off x="6281644" y="2947369"/>
            <a:ext cx="2503263" cy="1609392"/>
          </a:xfrm>
        </p:spPr>
        <p:txBody>
          <a:bodyPr anchor="b">
            <a:noAutofit/>
          </a:bodyPr>
          <a:lstStyle>
            <a:lvl1pPr marL="0" indent="0">
              <a:buFont typeface="Arial" panose="020B0604020202020204" pitchFamily="34" charset="0"/>
              <a:buNone/>
              <a:defRPr sz="8000" i="0">
                <a:latin typeface="DM Sans SemiBold Italic" pitchFamily="2" charset="0"/>
              </a:defRPr>
            </a:lvl1pPr>
          </a:lstStyle>
          <a:p>
            <a:pPr lvl="0"/>
            <a:r>
              <a:rPr lang="en-GB"/>
              <a:t>00%</a:t>
            </a:r>
            <a:endParaRPr lang="en-AU"/>
          </a:p>
        </p:txBody>
      </p:sp>
      <p:sp>
        <p:nvSpPr>
          <p:cNvPr id="14" name="Text Placeholder 13">
            <a:extLst>
              <a:ext uri="{FF2B5EF4-FFF2-40B4-BE49-F238E27FC236}">
                <a16:creationId xmlns:a16="http://schemas.microsoft.com/office/drawing/2014/main" id="{A77C34A8-9109-BAE4-0555-3FC822F56341}"/>
              </a:ext>
            </a:extLst>
          </p:cNvPr>
          <p:cNvSpPr>
            <a:spLocks noGrp="1"/>
          </p:cNvSpPr>
          <p:nvPr>
            <p:ph type="body" sz="quarter" idx="21" hasCustomPrompt="1"/>
          </p:nvPr>
        </p:nvSpPr>
        <p:spPr>
          <a:xfrm>
            <a:off x="9236822" y="4456129"/>
            <a:ext cx="2503263" cy="1609392"/>
          </a:xfrm>
        </p:spPr>
        <p:txBody>
          <a:bodyPr>
            <a:noAutofit/>
          </a:bodyPr>
          <a:lstStyle>
            <a:lvl1pPr marL="0" indent="0">
              <a:buFont typeface="Arial" panose="020B0604020202020204" pitchFamily="34" charset="0"/>
              <a:buNone/>
              <a:defRPr sz="1800" i="0">
                <a:latin typeface="+mn-lt"/>
              </a:defRPr>
            </a:lvl1pPr>
          </a:lstStyle>
          <a:p>
            <a:pPr lvl="0"/>
            <a:r>
              <a:rPr lang="en-GB"/>
              <a:t>Morbi ut ante laoreet, tincidunt metus ac, lobortis mi. Proin sem mauris, fermentum sed convallis quis.</a:t>
            </a:r>
            <a:endParaRPr lang="en-AU"/>
          </a:p>
        </p:txBody>
      </p:sp>
      <p:sp>
        <p:nvSpPr>
          <p:cNvPr id="15" name="Text Placeholder 13">
            <a:extLst>
              <a:ext uri="{FF2B5EF4-FFF2-40B4-BE49-F238E27FC236}">
                <a16:creationId xmlns:a16="http://schemas.microsoft.com/office/drawing/2014/main" id="{9D151DE7-0322-ED01-0804-A45158A7FAFB}"/>
              </a:ext>
            </a:extLst>
          </p:cNvPr>
          <p:cNvSpPr>
            <a:spLocks noGrp="1"/>
          </p:cNvSpPr>
          <p:nvPr>
            <p:ph type="body" sz="quarter" idx="22" hasCustomPrompt="1"/>
          </p:nvPr>
        </p:nvSpPr>
        <p:spPr>
          <a:xfrm>
            <a:off x="9236822" y="2947369"/>
            <a:ext cx="2503263" cy="1609392"/>
          </a:xfrm>
        </p:spPr>
        <p:txBody>
          <a:bodyPr anchor="b">
            <a:noAutofit/>
          </a:bodyPr>
          <a:lstStyle>
            <a:lvl1pPr marL="0" indent="0">
              <a:buFont typeface="Arial" panose="020B0604020202020204" pitchFamily="34" charset="0"/>
              <a:buNone/>
              <a:defRPr sz="8000" i="0">
                <a:latin typeface="DM Sans SemiBold Italic" pitchFamily="2" charset="0"/>
              </a:defRPr>
            </a:lvl1pPr>
          </a:lstStyle>
          <a:p>
            <a:pPr lvl="0"/>
            <a:r>
              <a:rPr lang="en-GB"/>
              <a:t>00%</a:t>
            </a:r>
            <a:endParaRPr lang="en-AU"/>
          </a:p>
        </p:txBody>
      </p:sp>
      <p:sp>
        <p:nvSpPr>
          <p:cNvPr id="3" name="TextBox 2">
            <a:extLst>
              <a:ext uri="{FF2B5EF4-FFF2-40B4-BE49-F238E27FC236}">
                <a16:creationId xmlns:a16="http://schemas.microsoft.com/office/drawing/2014/main" id="{5DE10C04-DAA3-91C0-2D4F-AE24128798C0}"/>
              </a:ext>
            </a:extLst>
          </p:cNvPr>
          <p:cNvSpPr txBox="1"/>
          <p:nvPr userDrawn="1"/>
        </p:nvSpPr>
        <p:spPr>
          <a:xfrm>
            <a:off x="8280971" y="6532698"/>
            <a:ext cx="3539555"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879F1BC8-F1F3-D864-A107-9D0684C4124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359348905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Text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1A7879D-AC6E-B70C-6479-8D5617FB9B20}"/>
              </a:ext>
            </a:extLst>
          </p:cNvPr>
          <p:cNvSpPr>
            <a:spLocks noGrp="1"/>
          </p:cNvSpPr>
          <p:nvPr>
            <p:ph type="title" hasCustomPrompt="1"/>
          </p:nvPr>
        </p:nvSpPr>
        <p:spPr>
          <a:xfrm>
            <a:off x="371474" y="356869"/>
            <a:ext cx="5472114" cy="1004571"/>
          </a:xfrm>
        </p:spPr>
        <p:txBody>
          <a:bodyPr tIns="0" anchor="t">
            <a:noAutofit/>
          </a:bodyPr>
          <a:lstStyle>
            <a:lvl1pPr>
              <a:defRPr sz="2200">
                <a:latin typeface="DM Sans SemiBold Italic" pitchFamily="2" charset="0"/>
              </a:defRPr>
            </a:lvl1pPr>
          </a:lstStyle>
          <a:p>
            <a:r>
              <a:rPr lang="en-US" dirty="0"/>
              <a:t>Text and image slide</a:t>
            </a:r>
            <a:endParaRPr lang="en-AU" dirty="0"/>
          </a:p>
        </p:txBody>
      </p:sp>
      <p:sp>
        <p:nvSpPr>
          <p:cNvPr id="18" name="Picture Placeholder 17">
            <a:extLst>
              <a:ext uri="{FF2B5EF4-FFF2-40B4-BE49-F238E27FC236}">
                <a16:creationId xmlns:a16="http://schemas.microsoft.com/office/drawing/2014/main" id="{0B4FEF33-603D-3376-04D6-FA1B12B6B778}"/>
              </a:ext>
            </a:extLst>
          </p:cNvPr>
          <p:cNvSpPr>
            <a:spLocks noGrp="1"/>
          </p:cNvSpPr>
          <p:nvPr>
            <p:ph type="pic" sz="quarter" idx="10" hasCustomPrompt="1"/>
          </p:nvPr>
        </p:nvSpPr>
        <p:spPr>
          <a:xfrm>
            <a:off x="7587204" y="1"/>
            <a:ext cx="4604795" cy="6238874"/>
          </a:xfrm>
          <a:pattFill prst="pct5">
            <a:fgClr>
              <a:schemeClr val="accent1"/>
            </a:fgClr>
            <a:bgClr>
              <a:schemeClr val="bg1"/>
            </a:bgClr>
          </a:pattFill>
        </p:spPr>
        <p:txBody>
          <a:bodyPr/>
          <a:lstStyle>
            <a:lvl1pPr marL="0" indent="0">
              <a:buNone/>
              <a:defRPr/>
            </a:lvl1pPr>
          </a:lstStyle>
          <a:p>
            <a:r>
              <a:rPr lang="en-GB"/>
              <a:t> </a:t>
            </a:r>
            <a:endParaRPr lang="en-AU"/>
          </a:p>
        </p:txBody>
      </p:sp>
      <p:sp>
        <p:nvSpPr>
          <p:cNvPr id="19" name="Text Placeholder 13">
            <a:extLst>
              <a:ext uri="{FF2B5EF4-FFF2-40B4-BE49-F238E27FC236}">
                <a16:creationId xmlns:a16="http://schemas.microsoft.com/office/drawing/2014/main" id="{907696D4-A0EA-8F61-5F1F-D3CF8DEFA146}"/>
              </a:ext>
            </a:extLst>
          </p:cNvPr>
          <p:cNvSpPr>
            <a:spLocks noGrp="1"/>
          </p:cNvSpPr>
          <p:nvPr>
            <p:ph type="body" sz="quarter" idx="17" hasCustomPrompt="1"/>
          </p:nvPr>
        </p:nvSpPr>
        <p:spPr>
          <a:xfrm>
            <a:off x="371475" y="2407560"/>
            <a:ext cx="5472114" cy="3596980"/>
          </a:xfrm>
        </p:spPr>
        <p:txBody>
          <a:bodyPr>
            <a:noAutofit/>
          </a:bodyPr>
          <a:lstStyle>
            <a:lvl1pPr marL="0" indent="0">
              <a:buFont typeface="Arial" panose="020B0604020202020204" pitchFamily="34" charset="0"/>
              <a:buNone/>
              <a:defRPr sz="1800" i="0">
                <a:latin typeface="+mn-lt"/>
              </a:defRPr>
            </a:lvl1pPr>
          </a:lstStyle>
          <a:p>
            <a:pPr lvl="0"/>
            <a:r>
              <a:rPr lang="en-GB" dirty="0"/>
              <a:t>Morbi </a:t>
            </a:r>
            <a:r>
              <a:rPr lang="en-GB" dirty="0" err="1"/>
              <a:t>ut</a:t>
            </a:r>
            <a:r>
              <a:rPr lang="en-GB" dirty="0"/>
              <a:t> ante </a:t>
            </a:r>
            <a:r>
              <a:rPr lang="en-GB" dirty="0" err="1"/>
              <a:t>laoreet</a:t>
            </a:r>
            <a:r>
              <a:rPr lang="en-GB" dirty="0"/>
              <a:t>, </a:t>
            </a:r>
            <a:r>
              <a:rPr lang="en-GB" dirty="0" err="1"/>
              <a:t>tincidunt</a:t>
            </a:r>
            <a:r>
              <a:rPr lang="en-GB" dirty="0"/>
              <a:t> </a:t>
            </a:r>
            <a:r>
              <a:rPr lang="en-GB" dirty="0" err="1"/>
              <a:t>metus</a:t>
            </a:r>
            <a:r>
              <a:rPr lang="en-GB" dirty="0"/>
              <a:t> ac, mi </a:t>
            </a:r>
            <a:r>
              <a:rPr lang="en-GB" dirty="0" err="1"/>
              <a:t>proin</a:t>
            </a:r>
            <a:r>
              <a:rPr lang="en-GB" dirty="0"/>
              <a:t> </a:t>
            </a:r>
            <a:r>
              <a:rPr lang="en-GB" dirty="0" err="1"/>
              <a:t>sem</a:t>
            </a:r>
            <a:r>
              <a:rPr lang="en-GB" dirty="0"/>
              <a:t> </a:t>
            </a:r>
            <a:r>
              <a:rPr lang="en-GB" dirty="0" err="1"/>
              <a:t>mauris</a:t>
            </a:r>
            <a:r>
              <a:rPr lang="en-GB" dirty="0"/>
              <a:t>, fermentum </a:t>
            </a:r>
            <a:r>
              <a:rPr lang="en-GB" dirty="0" err="1"/>
              <a:t>sed</a:t>
            </a:r>
            <a:r>
              <a:rPr lang="en-GB" dirty="0"/>
              <a:t> convallis </a:t>
            </a:r>
            <a:r>
              <a:rPr lang="en-GB" dirty="0" err="1"/>
              <a:t>quis</a:t>
            </a:r>
            <a:r>
              <a:rPr lang="en-GB" dirty="0"/>
              <a:t>, </a:t>
            </a:r>
            <a:r>
              <a:rPr lang="en-GB" dirty="0" err="1"/>
              <a:t>lobortis</a:t>
            </a:r>
            <a:r>
              <a:rPr lang="en-GB" dirty="0"/>
              <a:t> </a:t>
            </a:r>
            <a:r>
              <a:rPr lang="en-GB" dirty="0" err="1"/>
              <a:t>quis</a:t>
            </a:r>
            <a:r>
              <a:rPr lang="en-GB" dirty="0"/>
              <a:t> </a:t>
            </a:r>
            <a:r>
              <a:rPr lang="en-GB" dirty="0" err="1"/>
              <a:t>leo</a:t>
            </a:r>
            <a:r>
              <a:rPr lang="en-GB" dirty="0"/>
              <a:t>. Integer </a:t>
            </a:r>
            <a:r>
              <a:rPr lang="en-GB" dirty="0" err="1"/>
              <a:t>finibus</a:t>
            </a:r>
            <a:r>
              <a:rPr lang="en-GB" dirty="0"/>
              <a:t> nisi dictum </a:t>
            </a:r>
            <a:r>
              <a:rPr lang="en-GB" dirty="0" err="1"/>
              <a:t>tortor</a:t>
            </a:r>
            <a:r>
              <a:rPr lang="en-GB" dirty="0"/>
              <a:t> fermentum, </a:t>
            </a:r>
            <a:r>
              <a:rPr lang="en-GB" dirty="0" err="1"/>
              <a:t>ut</a:t>
            </a:r>
            <a:r>
              <a:rPr lang="en-GB" dirty="0"/>
              <a:t> </a:t>
            </a:r>
            <a:r>
              <a:rPr lang="en-GB" dirty="0" err="1"/>
              <a:t>rhoncus</a:t>
            </a:r>
            <a:r>
              <a:rPr lang="en-GB" dirty="0"/>
              <a:t> </a:t>
            </a:r>
            <a:r>
              <a:rPr lang="en-GB" dirty="0" err="1"/>
              <a:t>mauris</a:t>
            </a:r>
            <a:r>
              <a:rPr lang="en-GB" dirty="0"/>
              <a:t> </a:t>
            </a:r>
            <a:r>
              <a:rPr lang="en-GB" dirty="0" err="1"/>
              <a:t>scelerisque</a:t>
            </a:r>
            <a:r>
              <a:rPr lang="en-GB" dirty="0"/>
              <a:t>.</a:t>
            </a:r>
          </a:p>
          <a:p>
            <a:pPr lvl="0"/>
            <a:r>
              <a:rPr lang="en-GB" dirty="0"/>
              <a:t>Proin </a:t>
            </a:r>
            <a:r>
              <a:rPr lang="en-GB" dirty="0" err="1"/>
              <a:t>congue</a:t>
            </a:r>
            <a:r>
              <a:rPr lang="en-GB" dirty="0"/>
              <a:t> non </a:t>
            </a:r>
            <a:r>
              <a:rPr lang="en-GB" dirty="0" err="1"/>
              <a:t>nisl</a:t>
            </a:r>
            <a:r>
              <a:rPr lang="en-GB" dirty="0"/>
              <a:t> non </a:t>
            </a:r>
            <a:r>
              <a:rPr lang="en-GB" dirty="0" err="1"/>
              <a:t>ultricies</a:t>
            </a:r>
            <a:r>
              <a:rPr lang="en-GB" dirty="0"/>
              <a:t>. fermentum </a:t>
            </a:r>
            <a:r>
              <a:rPr lang="en-GB" dirty="0" err="1"/>
              <a:t>odio</a:t>
            </a:r>
            <a:r>
              <a:rPr lang="en-GB" dirty="0"/>
              <a:t> convallis dui </a:t>
            </a:r>
            <a:r>
              <a:rPr lang="en-GB" dirty="0" err="1"/>
              <a:t>consequat</a:t>
            </a:r>
            <a:r>
              <a:rPr lang="en-GB" dirty="0"/>
              <a:t>, </a:t>
            </a:r>
            <a:r>
              <a:rPr lang="en-GB" dirty="0" err="1"/>
              <a:t>eu</a:t>
            </a:r>
            <a:r>
              <a:rPr lang="en-GB" dirty="0"/>
              <a:t> </a:t>
            </a:r>
            <a:r>
              <a:rPr lang="en-GB" dirty="0" err="1"/>
              <a:t>finibus</a:t>
            </a:r>
            <a:r>
              <a:rPr lang="en-GB" dirty="0"/>
              <a:t> </a:t>
            </a:r>
            <a:r>
              <a:rPr lang="en-GB" dirty="0" err="1"/>
              <a:t>velit</a:t>
            </a:r>
            <a:r>
              <a:rPr lang="en-GB" dirty="0"/>
              <a:t> </a:t>
            </a:r>
            <a:r>
              <a:rPr lang="en-GB" dirty="0" err="1"/>
              <a:t>venenatis</a:t>
            </a:r>
            <a:r>
              <a:rPr lang="en-GB" dirty="0"/>
              <a:t>. Donec </a:t>
            </a:r>
            <a:r>
              <a:rPr lang="en-GB" dirty="0" err="1"/>
              <a:t>posuere</a:t>
            </a:r>
            <a:r>
              <a:rPr lang="en-GB" dirty="0"/>
              <a:t> </a:t>
            </a:r>
            <a:r>
              <a:rPr lang="en-GB" dirty="0" err="1"/>
              <a:t>lobortis</a:t>
            </a:r>
            <a:r>
              <a:rPr lang="en-GB" dirty="0"/>
              <a:t> </a:t>
            </a:r>
            <a:r>
              <a:rPr lang="en-GB" dirty="0" err="1"/>
              <a:t>tellus</a:t>
            </a:r>
            <a:r>
              <a:rPr lang="en-GB" dirty="0"/>
              <a:t> </a:t>
            </a:r>
            <a:r>
              <a:rPr lang="en-GB" dirty="0" err="1"/>
              <a:t>eget</a:t>
            </a:r>
            <a:r>
              <a:rPr lang="en-GB" dirty="0"/>
              <a:t> cursus.</a:t>
            </a:r>
            <a:endParaRPr lang="en-AU" dirty="0"/>
          </a:p>
        </p:txBody>
      </p:sp>
      <p:sp>
        <p:nvSpPr>
          <p:cNvPr id="3" name="TextBox 2">
            <a:extLst>
              <a:ext uri="{FF2B5EF4-FFF2-40B4-BE49-F238E27FC236}">
                <a16:creationId xmlns:a16="http://schemas.microsoft.com/office/drawing/2014/main" id="{D6DC4BB4-092D-D0DE-AB44-515D031AD013}"/>
              </a:ext>
            </a:extLst>
          </p:cNvPr>
          <p:cNvSpPr txBox="1"/>
          <p:nvPr userDrawn="1"/>
        </p:nvSpPr>
        <p:spPr>
          <a:xfrm>
            <a:off x="8209052" y="6532700"/>
            <a:ext cx="3611474"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FAFF4C1B-BFEB-030E-A82E-70054BB8BB1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2409303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Width Imag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18" name="Picture Placeholder 17">
            <a:extLst>
              <a:ext uri="{FF2B5EF4-FFF2-40B4-BE49-F238E27FC236}">
                <a16:creationId xmlns:a16="http://schemas.microsoft.com/office/drawing/2014/main" id="{0B4FEF33-603D-3376-04D6-FA1B12B6B778}"/>
              </a:ext>
            </a:extLst>
          </p:cNvPr>
          <p:cNvSpPr>
            <a:spLocks noGrp="1"/>
          </p:cNvSpPr>
          <p:nvPr>
            <p:ph type="pic" sz="quarter" idx="10" hasCustomPrompt="1"/>
          </p:nvPr>
        </p:nvSpPr>
        <p:spPr>
          <a:xfrm>
            <a:off x="0" y="1"/>
            <a:ext cx="12191999" cy="6238874"/>
          </a:xfrm>
          <a:pattFill prst="pct5">
            <a:fgClr>
              <a:schemeClr val="accent1"/>
            </a:fgClr>
            <a:bgClr>
              <a:schemeClr val="bg1"/>
            </a:bgClr>
          </a:pattFill>
        </p:spPr>
        <p:txBody>
          <a:bodyPr/>
          <a:lstStyle>
            <a:lvl1pPr marL="0" indent="0">
              <a:buNone/>
              <a:defRPr/>
            </a:lvl1pPr>
          </a:lstStyle>
          <a:p>
            <a:r>
              <a:rPr lang="en-GB"/>
              <a:t> </a:t>
            </a:r>
            <a:endParaRPr lang="en-AU"/>
          </a:p>
        </p:txBody>
      </p:sp>
      <p:sp>
        <p:nvSpPr>
          <p:cNvPr id="3" name="TextBox 2">
            <a:extLst>
              <a:ext uri="{FF2B5EF4-FFF2-40B4-BE49-F238E27FC236}">
                <a16:creationId xmlns:a16="http://schemas.microsoft.com/office/drawing/2014/main" id="{6C192029-6B61-268A-7659-A03E84088F9E}"/>
              </a:ext>
            </a:extLst>
          </p:cNvPr>
          <p:cNvSpPr txBox="1"/>
          <p:nvPr userDrawn="1"/>
        </p:nvSpPr>
        <p:spPr>
          <a:xfrm>
            <a:off x="7931649" y="6516974"/>
            <a:ext cx="3888877"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377D292C-9F4E-17F8-7CF0-8FF0D75A6B9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263531206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D35459-A051-9480-8592-B05011254999}"/>
              </a:ext>
            </a:extLst>
          </p:cNvPr>
          <p:cNvSpPr/>
          <p:nvPr userDrawn="1"/>
        </p:nvSpPr>
        <p:spPr>
          <a:xfrm>
            <a:off x="5027836" y="-1"/>
            <a:ext cx="7158067" cy="6238875"/>
          </a:xfrm>
          <a:prstGeom prst="rect">
            <a:avLst/>
          </a:prstGeom>
          <a:solidFill>
            <a:srgbClr val="F9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1A7879D-AC6E-B70C-6479-8D5617FB9B20}"/>
              </a:ext>
            </a:extLst>
          </p:cNvPr>
          <p:cNvSpPr>
            <a:spLocks noGrp="1"/>
          </p:cNvSpPr>
          <p:nvPr>
            <p:ph type="title" hasCustomPrompt="1"/>
          </p:nvPr>
        </p:nvSpPr>
        <p:spPr>
          <a:xfrm>
            <a:off x="371474" y="356869"/>
            <a:ext cx="3876435" cy="1282353"/>
          </a:xfrm>
        </p:spPr>
        <p:txBody>
          <a:bodyPr tIns="0" anchor="t">
            <a:noAutofit/>
          </a:bodyPr>
          <a:lstStyle>
            <a:lvl1pPr>
              <a:defRPr sz="2200">
                <a:latin typeface="DM Sans SemiBold Italic" pitchFamily="2" charset="0"/>
              </a:defRPr>
            </a:lvl1pPr>
          </a:lstStyle>
          <a:p>
            <a:r>
              <a:rPr lang="en-US" dirty="0"/>
              <a:t>This is a chart or data slide</a:t>
            </a:r>
            <a:endParaRPr lang="en-AU" dirty="0"/>
          </a:p>
        </p:txBody>
      </p:sp>
      <p:sp>
        <p:nvSpPr>
          <p:cNvPr id="19" name="Text Placeholder 13">
            <a:extLst>
              <a:ext uri="{FF2B5EF4-FFF2-40B4-BE49-F238E27FC236}">
                <a16:creationId xmlns:a16="http://schemas.microsoft.com/office/drawing/2014/main" id="{907696D4-A0EA-8F61-5F1F-D3CF8DEFA146}"/>
              </a:ext>
            </a:extLst>
          </p:cNvPr>
          <p:cNvSpPr>
            <a:spLocks noGrp="1"/>
          </p:cNvSpPr>
          <p:nvPr>
            <p:ph type="body" sz="quarter" idx="17" hasCustomPrompt="1"/>
          </p:nvPr>
        </p:nvSpPr>
        <p:spPr>
          <a:xfrm>
            <a:off x="371475" y="2239761"/>
            <a:ext cx="4055840" cy="2187585"/>
          </a:xfrm>
        </p:spPr>
        <p:txBody>
          <a:bodyPr>
            <a:noAutofit/>
          </a:bodyPr>
          <a:lstStyle>
            <a:lvl1pPr marL="0" indent="0">
              <a:buFont typeface="Arial" panose="020B0604020202020204" pitchFamily="34" charset="0"/>
              <a:buNone/>
              <a:defRPr sz="1600" i="0">
                <a:latin typeface="+mn-lt"/>
              </a:defRPr>
            </a:lvl1pPr>
          </a:lstStyle>
          <a:p>
            <a:pPr lvl="0"/>
            <a:r>
              <a:rPr lang="en-GB" dirty="0"/>
              <a:t>Name of chart , data source and any further information </a:t>
            </a:r>
            <a:r>
              <a:rPr lang="en-GB" dirty="0" err="1"/>
              <a:t>malesuada</a:t>
            </a:r>
            <a:r>
              <a:rPr lang="en-GB" dirty="0"/>
              <a:t> </a:t>
            </a:r>
            <a:r>
              <a:rPr lang="en-GB" dirty="0" err="1"/>
              <a:t>purus</a:t>
            </a:r>
            <a:r>
              <a:rPr lang="en-GB" dirty="0"/>
              <a:t> </a:t>
            </a:r>
            <a:r>
              <a:rPr lang="en-GB" dirty="0" err="1"/>
              <a:t>vel</a:t>
            </a:r>
            <a:r>
              <a:rPr lang="en-GB" dirty="0"/>
              <a:t> </a:t>
            </a:r>
            <a:r>
              <a:rPr lang="en-GB" dirty="0" err="1"/>
              <a:t>posuere</a:t>
            </a:r>
            <a:r>
              <a:rPr lang="en-GB" dirty="0"/>
              <a:t> </a:t>
            </a:r>
            <a:r>
              <a:rPr lang="en-GB" dirty="0" err="1"/>
              <a:t>bibendum</a:t>
            </a:r>
            <a:r>
              <a:rPr lang="en-GB" dirty="0"/>
              <a:t>. Nam </a:t>
            </a:r>
            <a:r>
              <a:rPr lang="en-GB" dirty="0" err="1"/>
              <a:t>dignissim</a:t>
            </a:r>
            <a:r>
              <a:rPr lang="en-GB" dirty="0"/>
              <a:t> </a:t>
            </a:r>
            <a:r>
              <a:rPr lang="en-GB" dirty="0" err="1"/>
              <a:t>tellus</a:t>
            </a:r>
            <a:r>
              <a:rPr lang="en-GB" dirty="0"/>
              <a:t> </a:t>
            </a:r>
            <a:r>
              <a:rPr lang="en-GB" dirty="0" err="1"/>
              <a:t>sed</a:t>
            </a:r>
            <a:r>
              <a:rPr lang="en-GB" dirty="0"/>
              <a:t> </a:t>
            </a:r>
            <a:r>
              <a:rPr lang="en-GB" dirty="0" err="1"/>
              <a:t>orci</a:t>
            </a:r>
            <a:r>
              <a:rPr lang="en-GB" dirty="0"/>
              <a:t> </a:t>
            </a:r>
            <a:r>
              <a:rPr lang="en-GB" dirty="0" err="1"/>
              <a:t>mollis</a:t>
            </a:r>
            <a:r>
              <a:rPr lang="en-GB" dirty="0"/>
              <a:t> cursus </a:t>
            </a:r>
            <a:r>
              <a:rPr lang="en-GB" dirty="0" err="1"/>
              <a:t>vel</a:t>
            </a:r>
            <a:r>
              <a:rPr lang="en-GB" dirty="0"/>
              <a:t> ac </a:t>
            </a:r>
            <a:r>
              <a:rPr lang="en-GB" dirty="0" err="1"/>
              <a:t>odio</a:t>
            </a:r>
            <a:r>
              <a:rPr lang="en-GB" dirty="0"/>
              <a:t>.</a:t>
            </a:r>
            <a:endParaRPr lang="en-AU" dirty="0"/>
          </a:p>
        </p:txBody>
      </p:sp>
      <p:sp>
        <p:nvSpPr>
          <p:cNvPr id="14" name="Chart Placeholder 13">
            <a:extLst>
              <a:ext uri="{FF2B5EF4-FFF2-40B4-BE49-F238E27FC236}">
                <a16:creationId xmlns:a16="http://schemas.microsoft.com/office/drawing/2014/main" id="{F190AD5B-4989-9917-EBCB-8E72B0953E03}"/>
              </a:ext>
            </a:extLst>
          </p:cNvPr>
          <p:cNvSpPr>
            <a:spLocks noGrp="1"/>
          </p:cNvSpPr>
          <p:nvPr>
            <p:ph type="chart" sz="quarter" idx="18" hasCustomPrompt="1"/>
          </p:nvPr>
        </p:nvSpPr>
        <p:spPr>
          <a:xfrm>
            <a:off x="5353665" y="356869"/>
            <a:ext cx="6466860" cy="5713717"/>
          </a:xfrm>
        </p:spPr>
        <p:txBody>
          <a:bodyPr/>
          <a:lstStyle>
            <a:lvl1pPr marL="0" indent="0">
              <a:buNone/>
              <a:defRPr/>
            </a:lvl1pPr>
          </a:lstStyle>
          <a:p>
            <a:r>
              <a:rPr lang="en-GB"/>
              <a:t> </a:t>
            </a:r>
            <a:endParaRPr lang="en-AU"/>
          </a:p>
        </p:txBody>
      </p:sp>
      <p:cxnSp>
        <p:nvCxnSpPr>
          <p:cNvPr id="11" name="Straight Connector 10">
            <a:extLst>
              <a:ext uri="{FF2B5EF4-FFF2-40B4-BE49-F238E27FC236}">
                <a16:creationId xmlns:a16="http://schemas.microsoft.com/office/drawing/2014/main" id="{BA78684A-B03F-46E0-9EEF-5CFA2A75A132}"/>
              </a:ext>
            </a:extLst>
          </p:cNvPr>
          <p:cNvCxnSpPr>
            <a:cxnSpLocks/>
          </p:cNvCxnSpPr>
          <p:nvPr userDrawn="1"/>
        </p:nvCxnSpPr>
        <p:spPr>
          <a:xfrm>
            <a:off x="5024354" y="-1"/>
            <a:ext cx="0" cy="6238864"/>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0CF9EDF8-3C2C-72A9-477E-28FD7AB29D49}"/>
              </a:ext>
            </a:extLst>
          </p:cNvPr>
          <p:cNvSpPr txBox="1"/>
          <p:nvPr userDrawn="1"/>
        </p:nvSpPr>
        <p:spPr>
          <a:xfrm>
            <a:off x="7705618" y="6482678"/>
            <a:ext cx="4114908"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3" name="Graphic 2">
            <a:extLst>
              <a:ext uri="{FF2B5EF4-FFF2-40B4-BE49-F238E27FC236}">
                <a16:creationId xmlns:a16="http://schemas.microsoft.com/office/drawing/2014/main" id="{1B7518EB-AA62-A881-600A-7EB08E25942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375029937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601046-CC9B-886C-6618-FEDCEAE38F7A}"/>
              </a:ext>
            </a:extLst>
          </p:cNvPr>
          <p:cNvSpPr/>
          <p:nvPr userDrawn="1"/>
        </p:nvSpPr>
        <p:spPr>
          <a:xfrm>
            <a:off x="3359150" y="1576044"/>
            <a:ext cx="8829251" cy="4662819"/>
          </a:xfrm>
          <a:prstGeom prst="rect">
            <a:avLst/>
          </a:prstGeom>
          <a:solidFill>
            <a:srgbClr val="F9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1A7879D-AC6E-B70C-6479-8D5617FB9B20}"/>
              </a:ext>
            </a:extLst>
          </p:cNvPr>
          <p:cNvSpPr>
            <a:spLocks noGrp="1"/>
          </p:cNvSpPr>
          <p:nvPr>
            <p:ph type="title" hasCustomPrompt="1"/>
          </p:nvPr>
        </p:nvSpPr>
        <p:spPr>
          <a:xfrm>
            <a:off x="371474" y="356869"/>
            <a:ext cx="5472114" cy="834347"/>
          </a:xfrm>
        </p:spPr>
        <p:txBody>
          <a:bodyPr tIns="0" anchor="t">
            <a:noAutofit/>
          </a:bodyPr>
          <a:lstStyle>
            <a:lvl1pPr>
              <a:defRPr sz="2200">
                <a:latin typeface="DM Sans SemiBold Italic" pitchFamily="2" charset="0"/>
              </a:defRPr>
            </a:lvl1pPr>
          </a:lstStyle>
          <a:p>
            <a:r>
              <a:rPr lang="en-US" dirty="0"/>
              <a:t>This is a chart or data slide</a:t>
            </a:r>
            <a:endParaRPr lang="en-AU" dirty="0"/>
          </a:p>
        </p:txBody>
      </p:sp>
      <p:sp>
        <p:nvSpPr>
          <p:cNvPr id="19" name="Text Placeholder 13">
            <a:extLst>
              <a:ext uri="{FF2B5EF4-FFF2-40B4-BE49-F238E27FC236}">
                <a16:creationId xmlns:a16="http://schemas.microsoft.com/office/drawing/2014/main" id="{907696D4-A0EA-8F61-5F1F-D3CF8DEFA146}"/>
              </a:ext>
            </a:extLst>
          </p:cNvPr>
          <p:cNvSpPr>
            <a:spLocks noGrp="1"/>
          </p:cNvSpPr>
          <p:nvPr>
            <p:ph type="body" sz="quarter" idx="17" hasCustomPrompt="1"/>
          </p:nvPr>
        </p:nvSpPr>
        <p:spPr>
          <a:xfrm>
            <a:off x="371474" y="1900267"/>
            <a:ext cx="2987123" cy="2413296"/>
          </a:xfrm>
        </p:spPr>
        <p:txBody>
          <a:bodyPr>
            <a:noAutofit/>
          </a:bodyPr>
          <a:lstStyle>
            <a:lvl1pPr marL="0" indent="0">
              <a:buFont typeface="Arial" panose="020B0604020202020204" pitchFamily="34" charset="0"/>
              <a:buNone/>
              <a:defRPr sz="1600" i="0">
                <a:latin typeface="+mn-lt"/>
              </a:defRPr>
            </a:lvl1pPr>
          </a:lstStyle>
          <a:p>
            <a:pPr lvl="0"/>
            <a:r>
              <a:rPr lang="en-GB" dirty="0"/>
              <a:t>Name of chart , data source and any further information </a:t>
            </a:r>
            <a:r>
              <a:rPr lang="en-GB" dirty="0" err="1"/>
              <a:t>malesuada</a:t>
            </a:r>
            <a:r>
              <a:rPr lang="en-GB" dirty="0"/>
              <a:t> </a:t>
            </a:r>
            <a:r>
              <a:rPr lang="en-GB" dirty="0" err="1"/>
              <a:t>purus</a:t>
            </a:r>
            <a:r>
              <a:rPr lang="en-GB" dirty="0"/>
              <a:t> </a:t>
            </a:r>
            <a:r>
              <a:rPr lang="en-GB" dirty="0" err="1"/>
              <a:t>vel</a:t>
            </a:r>
            <a:r>
              <a:rPr lang="en-GB" dirty="0"/>
              <a:t> </a:t>
            </a:r>
            <a:r>
              <a:rPr lang="en-GB" dirty="0" err="1"/>
              <a:t>posuere</a:t>
            </a:r>
            <a:r>
              <a:rPr lang="en-GB" dirty="0"/>
              <a:t> </a:t>
            </a:r>
            <a:r>
              <a:rPr lang="en-GB" dirty="0" err="1"/>
              <a:t>bibendum</a:t>
            </a:r>
            <a:r>
              <a:rPr lang="en-GB" dirty="0"/>
              <a:t>. Nam </a:t>
            </a:r>
            <a:r>
              <a:rPr lang="en-GB" dirty="0" err="1"/>
              <a:t>dignissim</a:t>
            </a:r>
            <a:r>
              <a:rPr lang="en-GB" dirty="0"/>
              <a:t> </a:t>
            </a:r>
            <a:r>
              <a:rPr lang="en-GB" dirty="0" err="1"/>
              <a:t>tellus</a:t>
            </a:r>
            <a:r>
              <a:rPr lang="en-GB" dirty="0"/>
              <a:t> </a:t>
            </a:r>
            <a:r>
              <a:rPr lang="en-GB" dirty="0" err="1"/>
              <a:t>sed</a:t>
            </a:r>
            <a:r>
              <a:rPr lang="en-GB" dirty="0"/>
              <a:t> </a:t>
            </a:r>
            <a:r>
              <a:rPr lang="en-GB" dirty="0" err="1"/>
              <a:t>orci</a:t>
            </a:r>
            <a:r>
              <a:rPr lang="en-GB" dirty="0"/>
              <a:t> </a:t>
            </a:r>
            <a:r>
              <a:rPr lang="en-GB" dirty="0" err="1"/>
              <a:t>mollis</a:t>
            </a:r>
            <a:r>
              <a:rPr lang="en-GB" dirty="0"/>
              <a:t> cursus </a:t>
            </a:r>
            <a:r>
              <a:rPr lang="en-GB" dirty="0" err="1"/>
              <a:t>vel</a:t>
            </a:r>
            <a:r>
              <a:rPr lang="en-GB" dirty="0"/>
              <a:t> ac </a:t>
            </a:r>
            <a:r>
              <a:rPr lang="en-GB" dirty="0" err="1"/>
              <a:t>odio</a:t>
            </a:r>
            <a:r>
              <a:rPr lang="en-GB" dirty="0"/>
              <a:t>.</a:t>
            </a:r>
            <a:endParaRPr lang="en-AU" dirty="0"/>
          </a:p>
        </p:txBody>
      </p:sp>
      <p:sp>
        <p:nvSpPr>
          <p:cNvPr id="14" name="Chart Placeholder 13">
            <a:extLst>
              <a:ext uri="{FF2B5EF4-FFF2-40B4-BE49-F238E27FC236}">
                <a16:creationId xmlns:a16="http://schemas.microsoft.com/office/drawing/2014/main" id="{F190AD5B-4989-9917-EBCB-8E72B0953E03}"/>
              </a:ext>
            </a:extLst>
          </p:cNvPr>
          <p:cNvSpPr>
            <a:spLocks noGrp="1"/>
          </p:cNvSpPr>
          <p:nvPr>
            <p:ph type="chart" sz="quarter" idx="18" hasCustomPrompt="1"/>
          </p:nvPr>
        </p:nvSpPr>
        <p:spPr>
          <a:xfrm>
            <a:off x="5142011" y="1904484"/>
            <a:ext cx="5263530" cy="3762298"/>
          </a:xfrm>
        </p:spPr>
        <p:txBody>
          <a:bodyPr/>
          <a:lstStyle>
            <a:lvl1pPr marL="0" indent="0">
              <a:buNone/>
              <a:defRPr/>
            </a:lvl1pPr>
          </a:lstStyle>
          <a:p>
            <a:r>
              <a:rPr lang="en-GB"/>
              <a:t> </a:t>
            </a:r>
            <a:endParaRPr lang="en-AU"/>
          </a:p>
        </p:txBody>
      </p:sp>
      <p:cxnSp>
        <p:nvCxnSpPr>
          <p:cNvPr id="7" name="Straight Connector 6">
            <a:extLst>
              <a:ext uri="{FF2B5EF4-FFF2-40B4-BE49-F238E27FC236}">
                <a16:creationId xmlns:a16="http://schemas.microsoft.com/office/drawing/2014/main" id="{84D41ABC-E543-AADC-9B97-D13406F63043}"/>
              </a:ext>
            </a:extLst>
          </p:cNvPr>
          <p:cNvCxnSpPr>
            <a:cxnSpLocks/>
          </p:cNvCxnSpPr>
          <p:nvPr userDrawn="1"/>
        </p:nvCxnSpPr>
        <p:spPr>
          <a:xfrm>
            <a:off x="3359150" y="1576044"/>
            <a:ext cx="0" cy="4662819"/>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A6B4D14-E682-DF7D-F277-7E38946FE431}"/>
              </a:ext>
            </a:extLst>
          </p:cNvPr>
          <p:cNvCxnSpPr>
            <a:cxnSpLocks/>
          </p:cNvCxnSpPr>
          <p:nvPr userDrawn="1"/>
        </p:nvCxnSpPr>
        <p:spPr>
          <a:xfrm flipH="1">
            <a:off x="0" y="1576044"/>
            <a:ext cx="12188404"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037391C6-3AC3-A48A-F598-5D58998A8C68}"/>
              </a:ext>
            </a:extLst>
          </p:cNvPr>
          <p:cNvSpPr txBox="1"/>
          <p:nvPr userDrawn="1"/>
        </p:nvSpPr>
        <p:spPr>
          <a:xfrm>
            <a:off x="7880279" y="6492953"/>
            <a:ext cx="3940247"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3" name="Graphic 2">
            <a:extLst>
              <a:ext uri="{FF2B5EF4-FFF2-40B4-BE49-F238E27FC236}">
                <a16:creationId xmlns:a16="http://schemas.microsoft.com/office/drawing/2014/main" id="{215E387B-99FF-E311-CA52-97E7B4952B6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55106607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Slide 3">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1A7879D-AC6E-B70C-6479-8D5617FB9B20}"/>
              </a:ext>
            </a:extLst>
          </p:cNvPr>
          <p:cNvSpPr>
            <a:spLocks noGrp="1"/>
          </p:cNvSpPr>
          <p:nvPr>
            <p:ph type="title" hasCustomPrompt="1"/>
          </p:nvPr>
        </p:nvSpPr>
        <p:spPr>
          <a:xfrm>
            <a:off x="371474" y="356869"/>
            <a:ext cx="5472114" cy="1070486"/>
          </a:xfrm>
        </p:spPr>
        <p:txBody>
          <a:bodyPr tIns="0" anchor="t">
            <a:noAutofit/>
          </a:bodyPr>
          <a:lstStyle>
            <a:lvl1pPr>
              <a:defRPr sz="2200">
                <a:latin typeface="DM Sans SemiBold Italic" pitchFamily="2" charset="0"/>
              </a:defRPr>
            </a:lvl1pPr>
          </a:lstStyle>
          <a:p>
            <a:r>
              <a:rPr lang="en-US" dirty="0"/>
              <a:t>This is a chart or data slide</a:t>
            </a:r>
            <a:endParaRPr lang="en-AU" dirty="0"/>
          </a:p>
        </p:txBody>
      </p:sp>
      <p:sp>
        <p:nvSpPr>
          <p:cNvPr id="19" name="Text Placeholder 13">
            <a:extLst>
              <a:ext uri="{FF2B5EF4-FFF2-40B4-BE49-F238E27FC236}">
                <a16:creationId xmlns:a16="http://schemas.microsoft.com/office/drawing/2014/main" id="{907696D4-A0EA-8F61-5F1F-D3CF8DEFA146}"/>
              </a:ext>
            </a:extLst>
          </p:cNvPr>
          <p:cNvSpPr>
            <a:spLocks noGrp="1"/>
          </p:cNvSpPr>
          <p:nvPr>
            <p:ph type="body" sz="quarter" idx="17" hasCustomPrompt="1"/>
          </p:nvPr>
        </p:nvSpPr>
        <p:spPr>
          <a:xfrm>
            <a:off x="371475" y="2407560"/>
            <a:ext cx="2484438" cy="2413296"/>
          </a:xfrm>
        </p:spPr>
        <p:txBody>
          <a:bodyPr>
            <a:noAutofit/>
          </a:bodyPr>
          <a:lstStyle>
            <a:lvl1pPr marL="0" indent="0">
              <a:buFont typeface="Arial" panose="020B0604020202020204" pitchFamily="34" charset="0"/>
              <a:buNone/>
              <a:defRPr sz="1600" i="0">
                <a:latin typeface="+mn-lt"/>
              </a:defRPr>
            </a:lvl1pPr>
          </a:lstStyle>
          <a:p>
            <a:pPr lvl="0"/>
            <a:r>
              <a:rPr lang="en-GB" dirty="0"/>
              <a:t>Name of chart, data source and any further information </a:t>
            </a:r>
            <a:r>
              <a:rPr lang="en-GB" dirty="0" err="1"/>
              <a:t>malesuada</a:t>
            </a:r>
            <a:r>
              <a:rPr lang="en-GB" dirty="0"/>
              <a:t> </a:t>
            </a:r>
            <a:r>
              <a:rPr lang="en-GB" dirty="0" err="1"/>
              <a:t>purus</a:t>
            </a:r>
            <a:r>
              <a:rPr lang="en-GB" dirty="0"/>
              <a:t> </a:t>
            </a:r>
            <a:r>
              <a:rPr lang="en-GB" dirty="0" err="1"/>
              <a:t>vel</a:t>
            </a:r>
            <a:r>
              <a:rPr lang="en-GB" dirty="0"/>
              <a:t> </a:t>
            </a:r>
            <a:r>
              <a:rPr lang="en-GB" dirty="0" err="1"/>
              <a:t>posuere</a:t>
            </a:r>
            <a:r>
              <a:rPr lang="en-GB" dirty="0"/>
              <a:t> </a:t>
            </a:r>
            <a:r>
              <a:rPr lang="en-GB" dirty="0" err="1"/>
              <a:t>bibendum</a:t>
            </a:r>
            <a:r>
              <a:rPr lang="en-GB" dirty="0"/>
              <a:t>. Nam </a:t>
            </a:r>
            <a:r>
              <a:rPr lang="en-GB" dirty="0" err="1"/>
              <a:t>dignissim</a:t>
            </a:r>
            <a:r>
              <a:rPr lang="en-GB" dirty="0"/>
              <a:t> </a:t>
            </a:r>
            <a:r>
              <a:rPr lang="en-GB" dirty="0" err="1"/>
              <a:t>tellus</a:t>
            </a:r>
            <a:r>
              <a:rPr lang="en-GB" dirty="0"/>
              <a:t> </a:t>
            </a:r>
            <a:r>
              <a:rPr lang="en-GB" dirty="0" err="1"/>
              <a:t>sed</a:t>
            </a:r>
            <a:r>
              <a:rPr lang="en-GB" dirty="0"/>
              <a:t> </a:t>
            </a:r>
            <a:r>
              <a:rPr lang="en-GB" dirty="0" err="1"/>
              <a:t>orci</a:t>
            </a:r>
            <a:r>
              <a:rPr lang="en-GB" dirty="0"/>
              <a:t> </a:t>
            </a:r>
            <a:r>
              <a:rPr lang="en-GB" dirty="0" err="1"/>
              <a:t>mollis</a:t>
            </a:r>
            <a:r>
              <a:rPr lang="en-GB" dirty="0"/>
              <a:t> cursus </a:t>
            </a:r>
            <a:r>
              <a:rPr lang="en-GB" dirty="0" err="1"/>
              <a:t>vel</a:t>
            </a:r>
            <a:r>
              <a:rPr lang="en-GB" dirty="0"/>
              <a:t> ac </a:t>
            </a:r>
            <a:r>
              <a:rPr lang="en-GB" dirty="0" err="1"/>
              <a:t>odio</a:t>
            </a:r>
            <a:r>
              <a:rPr lang="en-GB" dirty="0"/>
              <a:t>.</a:t>
            </a:r>
            <a:endParaRPr lang="en-AU" dirty="0"/>
          </a:p>
        </p:txBody>
      </p:sp>
      <p:sp>
        <p:nvSpPr>
          <p:cNvPr id="14" name="Chart Placeholder 13">
            <a:extLst>
              <a:ext uri="{FF2B5EF4-FFF2-40B4-BE49-F238E27FC236}">
                <a16:creationId xmlns:a16="http://schemas.microsoft.com/office/drawing/2014/main" id="{F190AD5B-4989-9917-EBCB-8E72B0953E03}"/>
              </a:ext>
            </a:extLst>
          </p:cNvPr>
          <p:cNvSpPr>
            <a:spLocks noGrp="1"/>
          </p:cNvSpPr>
          <p:nvPr>
            <p:ph type="chart" sz="quarter" idx="18" hasCustomPrompt="1"/>
          </p:nvPr>
        </p:nvSpPr>
        <p:spPr>
          <a:xfrm>
            <a:off x="3359149" y="2407560"/>
            <a:ext cx="8221787" cy="2413289"/>
          </a:xfrm>
        </p:spPr>
        <p:txBody>
          <a:bodyPr/>
          <a:lstStyle>
            <a:lvl1pPr marL="0" indent="0">
              <a:buNone/>
              <a:defRPr/>
            </a:lvl1pPr>
          </a:lstStyle>
          <a:p>
            <a:r>
              <a:rPr lang="en-GB"/>
              <a:t> </a:t>
            </a:r>
            <a:endParaRPr lang="en-AU"/>
          </a:p>
        </p:txBody>
      </p:sp>
      <p:sp>
        <p:nvSpPr>
          <p:cNvPr id="3" name="TextBox 2">
            <a:extLst>
              <a:ext uri="{FF2B5EF4-FFF2-40B4-BE49-F238E27FC236}">
                <a16:creationId xmlns:a16="http://schemas.microsoft.com/office/drawing/2014/main" id="{D24D843F-6BF2-FB15-A8F6-B0E4B9827D52}"/>
              </a:ext>
            </a:extLst>
          </p:cNvPr>
          <p:cNvSpPr txBox="1"/>
          <p:nvPr userDrawn="1"/>
        </p:nvSpPr>
        <p:spPr>
          <a:xfrm>
            <a:off x="7695344" y="6532698"/>
            <a:ext cx="4125182"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41FF0906-941C-95FB-A005-CFFF05E88D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236399518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8E820DD-6E11-BFA2-0203-87E4BFF8A0DF}"/>
              </a:ext>
            </a:extLst>
          </p:cNvPr>
          <p:cNvSpPr>
            <a:spLocks noGrp="1"/>
          </p:cNvSpPr>
          <p:nvPr>
            <p:ph idx="1" hasCustomPrompt="1"/>
          </p:nvPr>
        </p:nvSpPr>
        <p:spPr>
          <a:xfrm>
            <a:off x="371475" y="1729740"/>
            <a:ext cx="11449050" cy="4351338"/>
          </a:xfrm>
          <a:prstGeom prst="rect">
            <a:avLst/>
          </a:prstGeom>
        </p:spPr>
        <p:txBody>
          <a:bodyPr vert="horz" lIns="0" tIns="45720" rIns="0" bIns="45720" rtlCol="0" anchor="ctr">
            <a:noAutofit/>
          </a:bodyPr>
          <a:lstStyle>
            <a:lvl1pPr marL="0" indent="0" algn="l">
              <a:buNone/>
              <a:defRPr/>
            </a:lvl1pPr>
          </a:lstStyle>
          <a:p>
            <a:pPr lvl="0"/>
            <a:r>
              <a:rPr lang="en-AU" dirty="0"/>
              <a:t>Click to add table</a:t>
            </a:r>
          </a:p>
        </p:txBody>
      </p:sp>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1A7879D-AC6E-B70C-6479-8D5617FB9B20}"/>
              </a:ext>
            </a:extLst>
          </p:cNvPr>
          <p:cNvSpPr>
            <a:spLocks noGrp="1"/>
          </p:cNvSpPr>
          <p:nvPr>
            <p:ph type="title" hasCustomPrompt="1"/>
          </p:nvPr>
        </p:nvSpPr>
        <p:spPr>
          <a:xfrm>
            <a:off x="371474" y="356870"/>
            <a:ext cx="5472113" cy="1048184"/>
          </a:xfrm>
        </p:spPr>
        <p:txBody>
          <a:bodyPr tIns="0" anchor="t">
            <a:noAutofit/>
          </a:bodyPr>
          <a:lstStyle>
            <a:lvl1pPr>
              <a:defRPr sz="2200">
                <a:latin typeface="DM Sans SemiBold Italic" pitchFamily="2" charset="0"/>
              </a:defRPr>
            </a:lvl1pPr>
          </a:lstStyle>
          <a:p>
            <a:r>
              <a:rPr lang="en-US" dirty="0"/>
              <a:t>Title slide and table</a:t>
            </a:r>
            <a:endParaRPr lang="en-AU" dirty="0"/>
          </a:p>
        </p:txBody>
      </p:sp>
      <p:sp>
        <p:nvSpPr>
          <p:cNvPr id="4" name="TextBox 3">
            <a:extLst>
              <a:ext uri="{FF2B5EF4-FFF2-40B4-BE49-F238E27FC236}">
                <a16:creationId xmlns:a16="http://schemas.microsoft.com/office/drawing/2014/main" id="{C5DC6CEF-084B-4A0A-A301-718AB5B9FF94}"/>
              </a:ext>
            </a:extLst>
          </p:cNvPr>
          <p:cNvSpPr txBox="1"/>
          <p:nvPr userDrawn="1"/>
        </p:nvSpPr>
        <p:spPr>
          <a:xfrm>
            <a:off x="7952198" y="6492949"/>
            <a:ext cx="3868328"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3" name="Graphic 2">
            <a:extLst>
              <a:ext uri="{FF2B5EF4-FFF2-40B4-BE49-F238E27FC236}">
                <a16:creationId xmlns:a16="http://schemas.microsoft.com/office/drawing/2014/main" id="{2A41A37D-6CD6-5166-7470-677E8039561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398579102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869927-F6F8-CA30-85EE-BFC770D18D16}"/>
              </a:ext>
            </a:extLst>
          </p:cNvPr>
          <p:cNvSpPr/>
          <p:nvPr userDrawn="1"/>
        </p:nvSpPr>
        <p:spPr>
          <a:xfrm>
            <a:off x="3359150" y="1576044"/>
            <a:ext cx="8829251" cy="4662819"/>
          </a:xfrm>
          <a:prstGeom prst="rect">
            <a:avLst/>
          </a:prstGeom>
          <a:solidFill>
            <a:srgbClr val="F9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1AD569D3-A290-55A0-584D-73479BA5D365}"/>
              </a:ext>
            </a:extLst>
          </p:cNvPr>
          <p:cNvCxnSpPr>
            <a:cxnSpLocks/>
          </p:cNvCxnSpPr>
          <p:nvPr userDrawn="1"/>
        </p:nvCxnSpPr>
        <p:spPr>
          <a:xfrm>
            <a:off x="3359150" y="1576044"/>
            <a:ext cx="0" cy="4662819"/>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38C4A7E-739B-98EE-B4C8-7885D3C8EF20}"/>
              </a:ext>
            </a:extLst>
          </p:cNvPr>
          <p:cNvCxnSpPr>
            <a:cxnSpLocks/>
          </p:cNvCxnSpPr>
          <p:nvPr userDrawn="1"/>
        </p:nvCxnSpPr>
        <p:spPr>
          <a:xfrm flipH="1">
            <a:off x="0" y="1576044"/>
            <a:ext cx="12188404"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2" name="Text Placeholder 2">
            <a:extLst>
              <a:ext uri="{FF2B5EF4-FFF2-40B4-BE49-F238E27FC236}">
                <a16:creationId xmlns:a16="http://schemas.microsoft.com/office/drawing/2014/main" id="{F8E820DD-6E11-BFA2-0203-87E4BFF8A0DF}"/>
              </a:ext>
            </a:extLst>
          </p:cNvPr>
          <p:cNvSpPr>
            <a:spLocks noGrp="1"/>
          </p:cNvSpPr>
          <p:nvPr>
            <p:ph idx="1" hasCustomPrompt="1"/>
          </p:nvPr>
        </p:nvSpPr>
        <p:spPr>
          <a:xfrm>
            <a:off x="3958548" y="2407560"/>
            <a:ext cx="7861976" cy="2413295"/>
          </a:xfrm>
          <a:prstGeom prst="rect">
            <a:avLst/>
          </a:prstGeom>
        </p:spPr>
        <p:txBody>
          <a:bodyPr vert="horz" lIns="0" tIns="45720" rIns="0" bIns="45720" rtlCol="0" anchor="ctr">
            <a:noAutofit/>
          </a:bodyPr>
          <a:lstStyle>
            <a:lvl1pPr marL="0" indent="0">
              <a:buNone/>
              <a:defRPr/>
            </a:lvl1pPr>
          </a:lstStyle>
          <a:p>
            <a:pPr lvl="0"/>
            <a:r>
              <a:rPr lang="en-AU" dirty="0"/>
              <a:t>Click to add table</a:t>
            </a:r>
          </a:p>
        </p:txBody>
      </p:sp>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4" name="Text Placeholder 13">
            <a:extLst>
              <a:ext uri="{FF2B5EF4-FFF2-40B4-BE49-F238E27FC236}">
                <a16:creationId xmlns:a16="http://schemas.microsoft.com/office/drawing/2014/main" id="{7DA3F7F2-5108-F807-F88D-8908407E407A}"/>
              </a:ext>
            </a:extLst>
          </p:cNvPr>
          <p:cNvSpPr>
            <a:spLocks noGrp="1"/>
          </p:cNvSpPr>
          <p:nvPr>
            <p:ph type="body" sz="quarter" idx="17" hasCustomPrompt="1"/>
          </p:nvPr>
        </p:nvSpPr>
        <p:spPr>
          <a:xfrm>
            <a:off x="371475" y="2407560"/>
            <a:ext cx="2484438" cy="2413296"/>
          </a:xfrm>
        </p:spPr>
        <p:txBody>
          <a:bodyPr>
            <a:noAutofit/>
          </a:bodyPr>
          <a:lstStyle>
            <a:lvl1pPr marL="0" indent="0">
              <a:buFont typeface="Arial" panose="020B0604020202020204" pitchFamily="34" charset="0"/>
              <a:buNone/>
              <a:defRPr sz="1600" i="0">
                <a:latin typeface="+mn-lt"/>
              </a:defRPr>
            </a:lvl1pPr>
          </a:lstStyle>
          <a:p>
            <a:pPr lvl="0"/>
            <a:r>
              <a:rPr lang="en-GB"/>
              <a:t>Name of chart , data source and any further information </a:t>
            </a:r>
            <a:r>
              <a:rPr lang="en-GB" dirty="0" err="1"/>
              <a:t>malesuada</a:t>
            </a:r>
            <a:r>
              <a:rPr lang="en-GB" dirty="0"/>
              <a:t> </a:t>
            </a:r>
            <a:r>
              <a:rPr lang="en-GB" dirty="0" err="1"/>
              <a:t>purus</a:t>
            </a:r>
            <a:r>
              <a:rPr lang="en-GB" dirty="0"/>
              <a:t> </a:t>
            </a:r>
            <a:r>
              <a:rPr lang="en-GB" dirty="0" err="1"/>
              <a:t>vel</a:t>
            </a:r>
            <a:r>
              <a:rPr lang="en-GB" dirty="0"/>
              <a:t> </a:t>
            </a:r>
            <a:r>
              <a:rPr lang="en-GB" dirty="0" err="1"/>
              <a:t>posuere</a:t>
            </a:r>
            <a:r>
              <a:rPr lang="en-GB" dirty="0"/>
              <a:t> </a:t>
            </a:r>
            <a:r>
              <a:rPr lang="en-GB" dirty="0" err="1"/>
              <a:t>bibendum</a:t>
            </a:r>
            <a:r>
              <a:rPr lang="en-GB" dirty="0"/>
              <a:t>. Nam </a:t>
            </a:r>
            <a:r>
              <a:rPr lang="en-GB" dirty="0" err="1"/>
              <a:t>dignissim</a:t>
            </a:r>
            <a:r>
              <a:rPr lang="en-GB" dirty="0"/>
              <a:t> </a:t>
            </a:r>
            <a:r>
              <a:rPr lang="en-GB" dirty="0" err="1"/>
              <a:t>tellus</a:t>
            </a:r>
            <a:r>
              <a:rPr lang="en-GB" dirty="0"/>
              <a:t> </a:t>
            </a:r>
            <a:r>
              <a:rPr lang="en-GB" dirty="0" err="1"/>
              <a:t>sed</a:t>
            </a:r>
            <a:r>
              <a:rPr lang="en-GB" dirty="0"/>
              <a:t> </a:t>
            </a:r>
            <a:r>
              <a:rPr lang="en-GB" dirty="0" err="1"/>
              <a:t>orci</a:t>
            </a:r>
            <a:r>
              <a:rPr lang="en-GB" dirty="0"/>
              <a:t> </a:t>
            </a:r>
            <a:r>
              <a:rPr lang="en-GB" dirty="0" err="1"/>
              <a:t>mollis</a:t>
            </a:r>
            <a:r>
              <a:rPr lang="en-GB" dirty="0"/>
              <a:t> cursus </a:t>
            </a:r>
            <a:r>
              <a:rPr lang="en-GB" dirty="0" err="1"/>
              <a:t>vel</a:t>
            </a:r>
            <a:r>
              <a:rPr lang="en-GB" dirty="0"/>
              <a:t> ac </a:t>
            </a:r>
            <a:r>
              <a:rPr lang="en-GB" dirty="0" err="1"/>
              <a:t>odio</a:t>
            </a:r>
            <a:r>
              <a:rPr lang="en-GB" dirty="0"/>
              <a:t>.</a:t>
            </a:r>
            <a:endParaRPr lang="en-AU" dirty="0"/>
          </a:p>
        </p:txBody>
      </p:sp>
      <p:sp>
        <p:nvSpPr>
          <p:cNvPr id="9" name="Title 1">
            <a:extLst>
              <a:ext uri="{FF2B5EF4-FFF2-40B4-BE49-F238E27FC236}">
                <a16:creationId xmlns:a16="http://schemas.microsoft.com/office/drawing/2014/main" id="{10F2B461-AFAF-5FF0-7BAA-CB7581C3A71D}"/>
              </a:ext>
            </a:extLst>
          </p:cNvPr>
          <p:cNvSpPr>
            <a:spLocks noGrp="1"/>
          </p:cNvSpPr>
          <p:nvPr>
            <p:ph type="title" hasCustomPrompt="1"/>
          </p:nvPr>
        </p:nvSpPr>
        <p:spPr>
          <a:xfrm>
            <a:off x="371474" y="356870"/>
            <a:ext cx="5472107" cy="858607"/>
          </a:xfrm>
        </p:spPr>
        <p:txBody>
          <a:bodyPr tIns="0" anchor="t">
            <a:noAutofit/>
          </a:bodyPr>
          <a:lstStyle>
            <a:lvl1pPr>
              <a:defRPr sz="2200">
                <a:latin typeface="DM Sans SemiBold Italic" pitchFamily="2" charset="0"/>
              </a:defRPr>
            </a:lvl1pPr>
          </a:lstStyle>
          <a:p>
            <a:r>
              <a:rPr lang="en-US" dirty="0"/>
              <a:t>Title slide and table</a:t>
            </a:r>
            <a:endParaRPr lang="en-AU" dirty="0"/>
          </a:p>
        </p:txBody>
      </p:sp>
      <p:sp>
        <p:nvSpPr>
          <p:cNvPr id="5" name="TextBox 4">
            <a:extLst>
              <a:ext uri="{FF2B5EF4-FFF2-40B4-BE49-F238E27FC236}">
                <a16:creationId xmlns:a16="http://schemas.microsoft.com/office/drawing/2014/main" id="{41054CE6-8DAA-15CC-816C-D4B91B5CD3FB}"/>
              </a:ext>
            </a:extLst>
          </p:cNvPr>
          <p:cNvSpPr txBox="1"/>
          <p:nvPr userDrawn="1"/>
        </p:nvSpPr>
        <p:spPr>
          <a:xfrm>
            <a:off x="8373438" y="6492953"/>
            <a:ext cx="3447088"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3" name="Graphic 2">
            <a:extLst>
              <a:ext uri="{FF2B5EF4-FFF2-40B4-BE49-F238E27FC236}">
                <a16:creationId xmlns:a16="http://schemas.microsoft.com/office/drawing/2014/main" id="{DFE78A1E-4BDB-C4C0-3E6E-3940AF46B48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410498999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1A7879D-AC6E-B70C-6479-8D5617FB9B20}"/>
              </a:ext>
            </a:extLst>
          </p:cNvPr>
          <p:cNvSpPr>
            <a:spLocks noGrp="1"/>
          </p:cNvSpPr>
          <p:nvPr>
            <p:ph type="title" hasCustomPrompt="1"/>
          </p:nvPr>
        </p:nvSpPr>
        <p:spPr>
          <a:xfrm>
            <a:off x="371474" y="356870"/>
            <a:ext cx="5472113" cy="992428"/>
          </a:xfrm>
        </p:spPr>
        <p:txBody>
          <a:bodyPr tIns="0" anchor="t">
            <a:noAutofit/>
          </a:bodyPr>
          <a:lstStyle>
            <a:lvl1pPr>
              <a:defRPr sz="2200">
                <a:latin typeface="DM Sans SemiBold Italic" pitchFamily="2" charset="0"/>
              </a:defRPr>
            </a:lvl1pPr>
          </a:lstStyle>
          <a:p>
            <a:r>
              <a:rPr lang="en-US" dirty="0"/>
              <a:t>Case study slide</a:t>
            </a:r>
            <a:endParaRPr lang="en-AU" dirty="0"/>
          </a:p>
        </p:txBody>
      </p:sp>
      <p:sp>
        <p:nvSpPr>
          <p:cNvPr id="19" name="Text Placeholder 13">
            <a:extLst>
              <a:ext uri="{FF2B5EF4-FFF2-40B4-BE49-F238E27FC236}">
                <a16:creationId xmlns:a16="http://schemas.microsoft.com/office/drawing/2014/main" id="{907696D4-A0EA-8F61-5F1F-D3CF8DEFA146}"/>
              </a:ext>
            </a:extLst>
          </p:cNvPr>
          <p:cNvSpPr>
            <a:spLocks noGrp="1"/>
          </p:cNvSpPr>
          <p:nvPr>
            <p:ph type="body" sz="quarter" idx="17" hasCustomPrompt="1"/>
          </p:nvPr>
        </p:nvSpPr>
        <p:spPr>
          <a:xfrm>
            <a:off x="371475" y="2407560"/>
            <a:ext cx="5472113" cy="2592702"/>
          </a:xfrm>
        </p:spPr>
        <p:txBody>
          <a:bodyPr>
            <a:noAutofit/>
          </a:bodyPr>
          <a:lstStyle>
            <a:lvl1pPr marL="0" indent="0">
              <a:buFont typeface="Arial" panose="020B0604020202020204" pitchFamily="34" charset="0"/>
              <a:buNone/>
              <a:defRPr sz="1800" i="0">
                <a:latin typeface="+mn-lt"/>
              </a:defRPr>
            </a:lvl1pPr>
          </a:lstStyle>
          <a:p>
            <a:pPr lvl="0"/>
            <a:r>
              <a:rPr lang="en-GB"/>
              <a:t>Morbi </a:t>
            </a:r>
            <a:r>
              <a:rPr lang="en-GB" dirty="0" err="1"/>
              <a:t>ut</a:t>
            </a:r>
            <a:r>
              <a:rPr lang="en-GB" dirty="0"/>
              <a:t> ante </a:t>
            </a:r>
            <a:r>
              <a:rPr lang="en-GB" dirty="0" err="1"/>
              <a:t>laoreet</a:t>
            </a:r>
            <a:r>
              <a:rPr lang="en-GB" dirty="0"/>
              <a:t>, </a:t>
            </a:r>
            <a:r>
              <a:rPr lang="en-GB" dirty="0" err="1"/>
              <a:t>tincidunt</a:t>
            </a:r>
            <a:r>
              <a:rPr lang="en-GB" dirty="0"/>
              <a:t> </a:t>
            </a:r>
            <a:r>
              <a:rPr lang="en-GB" dirty="0" err="1"/>
              <a:t>metus</a:t>
            </a:r>
            <a:r>
              <a:rPr lang="en-GB" dirty="0"/>
              <a:t> ac, mi </a:t>
            </a:r>
            <a:r>
              <a:rPr lang="en-GB" dirty="0" err="1"/>
              <a:t>proin</a:t>
            </a:r>
            <a:r>
              <a:rPr lang="en-GB" dirty="0"/>
              <a:t> </a:t>
            </a:r>
            <a:r>
              <a:rPr lang="en-GB" dirty="0" err="1"/>
              <a:t>sem</a:t>
            </a:r>
            <a:r>
              <a:rPr lang="en-GB" dirty="0"/>
              <a:t> </a:t>
            </a:r>
            <a:r>
              <a:rPr lang="en-GB" dirty="0" err="1"/>
              <a:t>mauris</a:t>
            </a:r>
            <a:r>
              <a:rPr lang="en-GB" dirty="0"/>
              <a:t>, fermentum </a:t>
            </a:r>
            <a:r>
              <a:rPr lang="en-GB" dirty="0" err="1"/>
              <a:t>sed</a:t>
            </a:r>
            <a:r>
              <a:rPr lang="en-GB" dirty="0"/>
              <a:t> convallis </a:t>
            </a:r>
            <a:r>
              <a:rPr lang="en-GB" dirty="0" err="1"/>
              <a:t>quis</a:t>
            </a:r>
            <a:r>
              <a:rPr lang="en-GB" dirty="0"/>
              <a:t>, </a:t>
            </a:r>
            <a:r>
              <a:rPr lang="en-GB" dirty="0" err="1"/>
              <a:t>lobortis</a:t>
            </a:r>
            <a:r>
              <a:rPr lang="en-GB" dirty="0"/>
              <a:t> </a:t>
            </a:r>
            <a:r>
              <a:rPr lang="en-GB" dirty="0" err="1"/>
              <a:t>quis</a:t>
            </a:r>
            <a:r>
              <a:rPr lang="en-GB" dirty="0"/>
              <a:t> </a:t>
            </a:r>
            <a:r>
              <a:rPr lang="en-GB" dirty="0" err="1"/>
              <a:t>leo</a:t>
            </a:r>
            <a:r>
              <a:rPr lang="en-GB" dirty="0"/>
              <a:t>. Integer </a:t>
            </a:r>
            <a:r>
              <a:rPr lang="en-GB" dirty="0" err="1"/>
              <a:t>finibus</a:t>
            </a:r>
            <a:r>
              <a:rPr lang="en-GB" dirty="0"/>
              <a:t> nisi dictum </a:t>
            </a:r>
            <a:r>
              <a:rPr lang="en-GB" dirty="0" err="1"/>
              <a:t>tortor</a:t>
            </a:r>
            <a:r>
              <a:rPr lang="en-GB" dirty="0"/>
              <a:t> fermentum, </a:t>
            </a:r>
            <a:r>
              <a:rPr lang="en-GB" dirty="0" err="1"/>
              <a:t>ut</a:t>
            </a:r>
            <a:r>
              <a:rPr lang="en-GB" dirty="0"/>
              <a:t> </a:t>
            </a:r>
            <a:r>
              <a:rPr lang="en-GB" dirty="0" err="1"/>
              <a:t>rhoncus</a:t>
            </a:r>
            <a:r>
              <a:rPr lang="en-GB" dirty="0"/>
              <a:t> </a:t>
            </a:r>
            <a:r>
              <a:rPr lang="en-GB" dirty="0" err="1"/>
              <a:t>mauris</a:t>
            </a:r>
            <a:r>
              <a:rPr lang="en-GB" dirty="0"/>
              <a:t> </a:t>
            </a:r>
            <a:r>
              <a:rPr lang="en-GB" dirty="0" err="1"/>
              <a:t>scelerisque</a:t>
            </a:r>
            <a:r>
              <a:rPr lang="en-GB" dirty="0"/>
              <a:t>.</a:t>
            </a:r>
          </a:p>
          <a:p>
            <a:pPr lvl="0"/>
            <a:r>
              <a:rPr lang="en-GB" dirty="0"/>
              <a:t>Proin </a:t>
            </a:r>
            <a:r>
              <a:rPr lang="en-GB" dirty="0" err="1"/>
              <a:t>congue</a:t>
            </a:r>
            <a:r>
              <a:rPr lang="en-GB" dirty="0"/>
              <a:t> non </a:t>
            </a:r>
            <a:r>
              <a:rPr lang="en-GB" dirty="0" err="1"/>
              <a:t>nisl</a:t>
            </a:r>
            <a:r>
              <a:rPr lang="en-GB" dirty="0"/>
              <a:t> non </a:t>
            </a:r>
            <a:r>
              <a:rPr lang="en-GB" dirty="0" err="1"/>
              <a:t>ultricies</a:t>
            </a:r>
            <a:r>
              <a:rPr lang="en-GB" dirty="0"/>
              <a:t>. fermentum </a:t>
            </a:r>
            <a:r>
              <a:rPr lang="en-GB" dirty="0" err="1"/>
              <a:t>odio</a:t>
            </a:r>
            <a:r>
              <a:rPr lang="en-GB" dirty="0"/>
              <a:t> convallis dui </a:t>
            </a:r>
            <a:r>
              <a:rPr lang="en-GB" dirty="0" err="1"/>
              <a:t>consequat</a:t>
            </a:r>
            <a:r>
              <a:rPr lang="en-GB" dirty="0"/>
              <a:t>, </a:t>
            </a:r>
            <a:r>
              <a:rPr lang="en-GB" dirty="0" err="1"/>
              <a:t>eu</a:t>
            </a:r>
            <a:r>
              <a:rPr lang="en-GB" dirty="0"/>
              <a:t> </a:t>
            </a:r>
            <a:r>
              <a:rPr lang="en-GB" dirty="0" err="1"/>
              <a:t>finibus</a:t>
            </a:r>
            <a:r>
              <a:rPr lang="en-GB" dirty="0"/>
              <a:t> </a:t>
            </a:r>
            <a:r>
              <a:rPr lang="en-GB" dirty="0" err="1"/>
              <a:t>velit</a:t>
            </a:r>
            <a:r>
              <a:rPr lang="en-GB" dirty="0"/>
              <a:t> </a:t>
            </a:r>
            <a:r>
              <a:rPr lang="en-GB" dirty="0" err="1"/>
              <a:t>venenatis</a:t>
            </a:r>
            <a:r>
              <a:rPr lang="en-GB" dirty="0"/>
              <a:t>. Donec </a:t>
            </a:r>
            <a:r>
              <a:rPr lang="en-GB" dirty="0" err="1"/>
              <a:t>posuere</a:t>
            </a:r>
            <a:r>
              <a:rPr lang="en-GB" dirty="0"/>
              <a:t> </a:t>
            </a:r>
            <a:r>
              <a:rPr lang="en-GB" dirty="0" err="1"/>
              <a:t>lobortis</a:t>
            </a:r>
            <a:r>
              <a:rPr lang="en-GB" dirty="0"/>
              <a:t> </a:t>
            </a:r>
            <a:r>
              <a:rPr lang="en-GB" dirty="0" err="1"/>
              <a:t>tellus</a:t>
            </a:r>
            <a:r>
              <a:rPr lang="en-GB" dirty="0"/>
              <a:t> </a:t>
            </a:r>
            <a:r>
              <a:rPr lang="en-GB" dirty="0" err="1"/>
              <a:t>eget</a:t>
            </a:r>
            <a:r>
              <a:rPr lang="en-GB" dirty="0"/>
              <a:t> cursus.</a:t>
            </a:r>
            <a:endParaRPr lang="en-AU" dirty="0"/>
          </a:p>
        </p:txBody>
      </p:sp>
      <p:sp>
        <p:nvSpPr>
          <p:cNvPr id="4" name="Picture Placeholder 17">
            <a:extLst>
              <a:ext uri="{FF2B5EF4-FFF2-40B4-BE49-F238E27FC236}">
                <a16:creationId xmlns:a16="http://schemas.microsoft.com/office/drawing/2014/main" id="{F66EA4C9-5D91-63E8-4DE4-12B8CA529DA7}"/>
              </a:ext>
            </a:extLst>
          </p:cNvPr>
          <p:cNvSpPr>
            <a:spLocks noGrp="1"/>
          </p:cNvSpPr>
          <p:nvPr>
            <p:ph type="pic" sz="quarter" idx="10" hasCustomPrompt="1"/>
          </p:nvPr>
        </p:nvSpPr>
        <p:spPr>
          <a:xfrm>
            <a:off x="6096000" y="1"/>
            <a:ext cx="6095999" cy="6238874"/>
          </a:xfrm>
          <a:pattFill prst="pct5">
            <a:fgClr>
              <a:schemeClr val="accent1"/>
            </a:fgClr>
            <a:bgClr>
              <a:schemeClr val="bg1"/>
            </a:bgClr>
          </a:pattFill>
        </p:spPr>
        <p:txBody>
          <a:bodyPr/>
          <a:lstStyle>
            <a:lvl1pPr marL="0" indent="0">
              <a:buNone/>
              <a:defRPr/>
            </a:lvl1pPr>
          </a:lstStyle>
          <a:p>
            <a:r>
              <a:rPr lang="en-GB"/>
              <a:t> </a:t>
            </a:r>
            <a:endParaRPr lang="en-AU"/>
          </a:p>
        </p:txBody>
      </p:sp>
      <p:sp>
        <p:nvSpPr>
          <p:cNvPr id="3" name="TextBox 2">
            <a:extLst>
              <a:ext uri="{FF2B5EF4-FFF2-40B4-BE49-F238E27FC236}">
                <a16:creationId xmlns:a16="http://schemas.microsoft.com/office/drawing/2014/main" id="{C5F28C59-FF03-A79B-DCC0-EDB619131D40}"/>
              </a:ext>
            </a:extLst>
          </p:cNvPr>
          <p:cNvSpPr txBox="1"/>
          <p:nvPr userDrawn="1"/>
        </p:nvSpPr>
        <p:spPr>
          <a:xfrm>
            <a:off x="8229600" y="6532700"/>
            <a:ext cx="3590926"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CA37599C-91DF-9164-7A76-EC2C45CBD85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175825919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ening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CFB9C2-8A18-B33F-5E22-80C201817D5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4377690" cy="6857999"/>
          </a:xfrm>
          <a:prstGeom prst="rect">
            <a:avLst/>
          </a:prstGeom>
        </p:spPr>
      </p:pic>
      <p:sp>
        <p:nvSpPr>
          <p:cNvPr id="2" name="Title 1">
            <a:extLst>
              <a:ext uri="{FF2B5EF4-FFF2-40B4-BE49-F238E27FC236}">
                <a16:creationId xmlns:a16="http://schemas.microsoft.com/office/drawing/2014/main" id="{14C71E5E-A050-6F30-0CCB-BB63A54E7BCB}"/>
              </a:ext>
            </a:extLst>
          </p:cNvPr>
          <p:cNvSpPr>
            <a:spLocks noGrp="1"/>
          </p:cNvSpPr>
          <p:nvPr>
            <p:ph type="ctrTitle" hasCustomPrompt="1"/>
          </p:nvPr>
        </p:nvSpPr>
        <p:spPr>
          <a:xfrm>
            <a:off x="4857085" y="1443914"/>
            <a:ext cx="5976938" cy="2387600"/>
          </a:xfrm>
        </p:spPr>
        <p:txBody>
          <a:bodyPr anchor="b">
            <a:noAutofit/>
          </a:bodyPr>
          <a:lstStyle>
            <a:lvl1pPr algn="l">
              <a:defRPr sz="4800">
                <a:solidFill>
                  <a:schemeClr val="tx1"/>
                </a:solidFill>
                <a:latin typeface="+mn-lt"/>
              </a:defRPr>
            </a:lvl1pPr>
          </a:lstStyle>
          <a:p>
            <a:r>
              <a:rPr lang="en-US" dirty="0"/>
              <a:t>Up to three line title goes here lorem ipsum dolor sit </a:t>
            </a:r>
            <a:r>
              <a:rPr lang="en-US" dirty="0" err="1"/>
              <a:t>amet</a:t>
            </a:r>
            <a:endParaRPr lang="en-AU" dirty="0"/>
          </a:p>
        </p:txBody>
      </p:sp>
      <p:sp>
        <p:nvSpPr>
          <p:cNvPr id="3" name="Subtitle 2">
            <a:extLst>
              <a:ext uri="{FF2B5EF4-FFF2-40B4-BE49-F238E27FC236}">
                <a16:creationId xmlns:a16="http://schemas.microsoft.com/office/drawing/2014/main" id="{4787837D-4A11-C344-A725-E6BFAA6A2271}"/>
              </a:ext>
            </a:extLst>
          </p:cNvPr>
          <p:cNvSpPr>
            <a:spLocks noGrp="1"/>
          </p:cNvSpPr>
          <p:nvPr>
            <p:ph type="subTitle" idx="1" hasCustomPrompt="1"/>
          </p:nvPr>
        </p:nvSpPr>
        <p:spPr>
          <a:xfrm>
            <a:off x="4857085" y="4262233"/>
            <a:ext cx="5976938" cy="588958"/>
          </a:xfrm>
        </p:spPr>
        <p:txBody>
          <a:bodyPr>
            <a:no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placeholder delivering on the promise of omnichannel commerce</a:t>
            </a:r>
            <a:endParaRPr lang="en-AU" dirty="0"/>
          </a:p>
        </p:txBody>
      </p:sp>
      <p:sp>
        <p:nvSpPr>
          <p:cNvPr id="13" name="Text Placeholder 12">
            <a:extLst>
              <a:ext uri="{FF2B5EF4-FFF2-40B4-BE49-F238E27FC236}">
                <a16:creationId xmlns:a16="http://schemas.microsoft.com/office/drawing/2014/main" id="{E560C916-CB18-8F2D-8583-50B9AB50C468}"/>
              </a:ext>
            </a:extLst>
          </p:cNvPr>
          <p:cNvSpPr>
            <a:spLocks noGrp="1"/>
          </p:cNvSpPr>
          <p:nvPr>
            <p:ph type="body" sz="quarter" idx="10" hasCustomPrompt="1"/>
          </p:nvPr>
        </p:nvSpPr>
        <p:spPr>
          <a:xfrm>
            <a:off x="4857084" y="4889983"/>
            <a:ext cx="5976937" cy="588957"/>
          </a:xfrm>
        </p:spPr>
        <p:txBody>
          <a:bodyPr>
            <a:noAutofit/>
          </a:bodyPr>
          <a:lstStyle>
            <a:lvl1pPr marL="0" indent="0">
              <a:buNone/>
              <a:defRPr sz="1600">
                <a:solidFill>
                  <a:schemeClr val="tx1"/>
                </a:solidFill>
              </a:defRPr>
            </a:lvl1pPr>
          </a:lstStyle>
          <a:p>
            <a:pPr lvl="0"/>
            <a:r>
              <a:rPr lang="en-GB" dirty="0"/>
              <a:t>Presented by: First and Last name</a:t>
            </a:r>
            <a:endParaRPr lang="en-AU" dirty="0"/>
          </a:p>
        </p:txBody>
      </p:sp>
      <p:sp>
        <p:nvSpPr>
          <p:cNvPr id="14" name="Text Placeholder 12">
            <a:extLst>
              <a:ext uri="{FF2B5EF4-FFF2-40B4-BE49-F238E27FC236}">
                <a16:creationId xmlns:a16="http://schemas.microsoft.com/office/drawing/2014/main" id="{C3F4D1A0-0023-D1BB-AE86-F4FD95C5E58B}"/>
              </a:ext>
            </a:extLst>
          </p:cNvPr>
          <p:cNvSpPr>
            <a:spLocks noGrp="1"/>
          </p:cNvSpPr>
          <p:nvPr>
            <p:ph type="body" sz="quarter" idx="11" hasCustomPrompt="1"/>
          </p:nvPr>
        </p:nvSpPr>
        <p:spPr>
          <a:xfrm>
            <a:off x="4857085" y="5671412"/>
            <a:ext cx="2045520" cy="305481"/>
          </a:xfrm>
        </p:spPr>
        <p:txBody>
          <a:bodyPr>
            <a:noAutofit/>
          </a:bodyPr>
          <a:lstStyle>
            <a:lvl1pPr marL="0" indent="0">
              <a:buNone/>
              <a:defRPr sz="1600">
                <a:solidFill>
                  <a:schemeClr val="tx1"/>
                </a:solidFill>
              </a:defRPr>
            </a:lvl1pPr>
          </a:lstStyle>
          <a:p>
            <a:pPr lvl="0"/>
            <a:fld id="{57372E17-6DB9-994D-92D1-EDE511BF333E}" type="datetime4">
              <a:rPr lang="en-US" smtClean="0"/>
              <a:t>July 26, 2024</a:t>
            </a:fld>
            <a:endParaRPr lang="en-AU" dirty="0"/>
          </a:p>
        </p:txBody>
      </p:sp>
      <p:sp>
        <p:nvSpPr>
          <p:cNvPr id="16" name="TextBox 15">
            <a:extLst>
              <a:ext uri="{FF2B5EF4-FFF2-40B4-BE49-F238E27FC236}">
                <a16:creationId xmlns:a16="http://schemas.microsoft.com/office/drawing/2014/main" id="{88656041-7FBD-E457-5E35-4F7C88287C47}"/>
              </a:ext>
            </a:extLst>
          </p:cNvPr>
          <p:cNvSpPr txBox="1"/>
          <p:nvPr userDrawn="1"/>
        </p:nvSpPr>
        <p:spPr>
          <a:xfrm>
            <a:off x="4749774" y="6474846"/>
            <a:ext cx="4127097" cy="215444"/>
          </a:xfrm>
          <a:prstGeom prst="rect">
            <a:avLst/>
          </a:prstGeom>
          <a:noFill/>
        </p:spPr>
        <p:txBody>
          <a:bodyPr wrap="square">
            <a:spAutoFit/>
          </a:bodyPr>
          <a:lstStyle/>
          <a:p>
            <a:pPr marR="0" algn="l" rtl="0"/>
            <a:r>
              <a:rPr lang="en-GB" sz="1200" b="0" i="0" u="none" strike="noStrike" baseline="30000" dirty="0">
                <a:solidFill>
                  <a:srgbClr val="C1BDC7"/>
                </a:solidFill>
                <a:latin typeface="DM Sans" pitchFamily="2" charset="0"/>
              </a:rPr>
              <a:t>© </a:t>
            </a:r>
            <a:fld id="{3C71EE63-8033-5D40-ABE3-F1E736D2DCBF}"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cxnSp>
        <p:nvCxnSpPr>
          <p:cNvPr id="10" name="Straight Connector 9">
            <a:extLst>
              <a:ext uri="{FF2B5EF4-FFF2-40B4-BE49-F238E27FC236}">
                <a16:creationId xmlns:a16="http://schemas.microsoft.com/office/drawing/2014/main" id="{53C7EDF4-C383-9F08-E98A-0A2100EA8C2D}"/>
              </a:ext>
            </a:extLst>
          </p:cNvPr>
          <p:cNvCxnSpPr>
            <a:cxnSpLocks/>
          </p:cNvCxnSpPr>
          <p:nvPr userDrawn="1"/>
        </p:nvCxnSpPr>
        <p:spPr>
          <a:xfrm>
            <a:off x="4352290" y="4103225"/>
            <a:ext cx="7839710"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C9FDC19D-E9C1-7E29-0600-06277C84AB76}"/>
              </a:ext>
            </a:extLst>
          </p:cNvPr>
          <p:cNvCxnSpPr>
            <a:cxnSpLocks/>
          </p:cNvCxnSpPr>
          <p:nvPr userDrawn="1"/>
        </p:nvCxnSpPr>
        <p:spPr>
          <a:xfrm flipV="1">
            <a:off x="4345033" y="0"/>
            <a:ext cx="0" cy="6857999"/>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pic>
        <p:nvPicPr>
          <p:cNvPr id="5" name="Graphic 4">
            <a:extLst>
              <a:ext uri="{FF2B5EF4-FFF2-40B4-BE49-F238E27FC236}">
                <a16:creationId xmlns:a16="http://schemas.microsoft.com/office/drawing/2014/main" id="{36A95FC1-E0D8-2E67-EA85-20F82605A0F3}"/>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735"/>
          <a:stretch/>
        </p:blipFill>
        <p:spPr>
          <a:xfrm>
            <a:off x="371475" y="366814"/>
            <a:ext cx="2361451" cy="734207"/>
          </a:xfrm>
          <a:prstGeom prst="rect">
            <a:avLst/>
          </a:prstGeom>
        </p:spPr>
      </p:pic>
    </p:spTree>
    <p:extLst>
      <p:ext uri="{BB962C8B-B14F-4D97-AF65-F5344CB8AC3E}">
        <p14:creationId xmlns:p14="http://schemas.microsoft.com/office/powerpoint/2010/main" val="2553024578"/>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bile Mocku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E63B5F-CEFF-122D-AD9F-9A70F997B753}"/>
              </a:ext>
            </a:extLst>
          </p:cNvPr>
          <p:cNvSpPr/>
          <p:nvPr userDrawn="1"/>
        </p:nvSpPr>
        <p:spPr>
          <a:xfrm>
            <a:off x="-3048" y="-1"/>
            <a:ext cx="12188952" cy="6238875"/>
          </a:xfrm>
          <a:prstGeom prst="rect">
            <a:avLst/>
          </a:prstGeom>
          <a:solidFill>
            <a:srgbClr val="F9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descr="A colorful rectangular object with black border&#10;&#10;Description automatically generated">
            <a:extLst>
              <a:ext uri="{FF2B5EF4-FFF2-40B4-BE49-F238E27FC236}">
                <a16:creationId xmlns:a16="http://schemas.microsoft.com/office/drawing/2014/main" id="{87595C40-BB1C-D180-46DF-9891E53F9281}"/>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6877733" y="1041133"/>
            <a:ext cx="2831147" cy="5209312"/>
          </a:xfrm>
          <a:prstGeom prst="rect">
            <a:avLst/>
          </a:prstGeom>
        </p:spPr>
      </p:pic>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1A7879D-AC6E-B70C-6479-8D5617FB9B20}"/>
              </a:ext>
            </a:extLst>
          </p:cNvPr>
          <p:cNvSpPr>
            <a:spLocks noGrp="1"/>
          </p:cNvSpPr>
          <p:nvPr>
            <p:ph type="title" hasCustomPrompt="1"/>
          </p:nvPr>
        </p:nvSpPr>
        <p:spPr>
          <a:xfrm>
            <a:off x="371474" y="356869"/>
            <a:ext cx="5472114" cy="1004571"/>
          </a:xfrm>
        </p:spPr>
        <p:txBody>
          <a:bodyPr tIns="0" anchor="t">
            <a:noAutofit/>
          </a:bodyPr>
          <a:lstStyle>
            <a:lvl1pPr>
              <a:defRPr sz="2200">
                <a:latin typeface="DM Sans SemiBold Italic" pitchFamily="2" charset="0"/>
              </a:defRPr>
            </a:lvl1pPr>
          </a:lstStyle>
          <a:p>
            <a:r>
              <a:rPr lang="en-US" dirty="0"/>
              <a:t>Device slide (mobile 9:18)</a:t>
            </a:r>
            <a:endParaRPr lang="en-AU" dirty="0"/>
          </a:p>
        </p:txBody>
      </p:sp>
      <p:sp>
        <p:nvSpPr>
          <p:cNvPr id="19" name="Text Placeholder 13">
            <a:extLst>
              <a:ext uri="{FF2B5EF4-FFF2-40B4-BE49-F238E27FC236}">
                <a16:creationId xmlns:a16="http://schemas.microsoft.com/office/drawing/2014/main" id="{907696D4-A0EA-8F61-5F1F-D3CF8DEFA146}"/>
              </a:ext>
            </a:extLst>
          </p:cNvPr>
          <p:cNvSpPr>
            <a:spLocks noGrp="1"/>
          </p:cNvSpPr>
          <p:nvPr>
            <p:ph type="body" sz="quarter" idx="17" hasCustomPrompt="1"/>
          </p:nvPr>
        </p:nvSpPr>
        <p:spPr>
          <a:xfrm>
            <a:off x="371475" y="2407560"/>
            <a:ext cx="4055841" cy="2187586"/>
          </a:xfrm>
        </p:spPr>
        <p:txBody>
          <a:bodyPr>
            <a:noAutofit/>
          </a:bodyPr>
          <a:lstStyle>
            <a:lvl1pPr marL="0" indent="0">
              <a:buFont typeface="Arial" panose="020B0604020202020204" pitchFamily="34" charset="0"/>
              <a:buNone/>
              <a:defRPr sz="1800" i="0">
                <a:latin typeface="+mn-lt"/>
              </a:defRPr>
            </a:lvl1pPr>
          </a:lstStyle>
          <a:p>
            <a:pPr lvl="0"/>
            <a:r>
              <a:rPr lang="en-GB"/>
              <a:t>Morbi </a:t>
            </a:r>
            <a:r>
              <a:rPr lang="en-GB" dirty="0" err="1"/>
              <a:t>ut</a:t>
            </a:r>
            <a:r>
              <a:rPr lang="en-GB" dirty="0"/>
              <a:t> ante </a:t>
            </a:r>
            <a:r>
              <a:rPr lang="en-GB" dirty="0" err="1"/>
              <a:t>laoreet</a:t>
            </a:r>
            <a:r>
              <a:rPr lang="en-GB" dirty="0"/>
              <a:t>, </a:t>
            </a:r>
            <a:r>
              <a:rPr lang="en-GB" dirty="0" err="1"/>
              <a:t>tincidunt</a:t>
            </a:r>
            <a:r>
              <a:rPr lang="en-GB" dirty="0"/>
              <a:t> </a:t>
            </a:r>
            <a:r>
              <a:rPr lang="en-GB" dirty="0" err="1"/>
              <a:t>metus</a:t>
            </a:r>
            <a:r>
              <a:rPr lang="en-GB" dirty="0"/>
              <a:t> ac, mi </a:t>
            </a:r>
            <a:r>
              <a:rPr lang="en-GB" dirty="0" err="1"/>
              <a:t>proin</a:t>
            </a:r>
            <a:r>
              <a:rPr lang="en-GB" dirty="0"/>
              <a:t> </a:t>
            </a:r>
            <a:r>
              <a:rPr lang="en-GB" dirty="0" err="1"/>
              <a:t>sem</a:t>
            </a:r>
            <a:r>
              <a:rPr lang="en-GB" dirty="0"/>
              <a:t> </a:t>
            </a:r>
            <a:r>
              <a:rPr lang="en-GB" dirty="0" err="1"/>
              <a:t>mauris</a:t>
            </a:r>
            <a:r>
              <a:rPr lang="en-GB" dirty="0"/>
              <a:t>, fermentum </a:t>
            </a:r>
            <a:r>
              <a:rPr lang="en-GB" dirty="0" err="1"/>
              <a:t>sed</a:t>
            </a:r>
            <a:r>
              <a:rPr lang="en-GB" dirty="0"/>
              <a:t> convallis </a:t>
            </a:r>
            <a:r>
              <a:rPr lang="en-GB" dirty="0" err="1"/>
              <a:t>quis</a:t>
            </a:r>
            <a:r>
              <a:rPr lang="en-GB" dirty="0"/>
              <a:t>, </a:t>
            </a:r>
            <a:r>
              <a:rPr lang="en-GB" dirty="0" err="1"/>
              <a:t>lobortis</a:t>
            </a:r>
            <a:r>
              <a:rPr lang="en-GB" dirty="0"/>
              <a:t> </a:t>
            </a:r>
            <a:r>
              <a:rPr lang="en-GB" dirty="0" err="1"/>
              <a:t>quis</a:t>
            </a:r>
            <a:r>
              <a:rPr lang="en-GB" dirty="0"/>
              <a:t> </a:t>
            </a:r>
            <a:r>
              <a:rPr lang="en-GB" dirty="0" err="1"/>
              <a:t>leo</a:t>
            </a:r>
            <a:r>
              <a:rPr lang="en-GB" dirty="0"/>
              <a:t>. Integer </a:t>
            </a:r>
            <a:r>
              <a:rPr lang="en-GB" dirty="0" err="1"/>
              <a:t>finibus</a:t>
            </a:r>
            <a:r>
              <a:rPr lang="en-GB" dirty="0"/>
              <a:t> nisi dictum </a:t>
            </a:r>
            <a:r>
              <a:rPr lang="en-GB" dirty="0" err="1"/>
              <a:t>tortor</a:t>
            </a:r>
            <a:r>
              <a:rPr lang="en-GB" dirty="0"/>
              <a:t> fermentum, </a:t>
            </a:r>
            <a:r>
              <a:rPr lang="en-GB" dirty="0" err="1"/>
              <a:t>ut</a:t>
            </a:r>
            <a:r>
              <a:rPr lang="en-GB" dirty="0"/>
              <a:t> </a:t>
            </a:r>
            <a:r>
              <a:rPr lang="en-GB" dirty="0" err="1"/>
              <a:t>rhoncus</a:t>
            </a:r>
            <a:r>
              <a:rPr lang="en-GB" dirty="0"/>
              <a:t> </a:t>
            </a:r>
            <a:r>
              <a:rPr lang="en-GB" dirty="0" err="1"/>
              <a:t>mauris</a:t>
            </a:r>
            <a:r>
              <a:rPr lang="en-GB" dirty="0"/>
              <a:t> </a:t>
            </a:r>
            <a:r>
              <a:rPr lang="en-GB" dirty="0" err="1"/>
              <a:t>scele</a:t>
            </a:r>
            <a:r>
              <a:rPr lang="en-GB" dirty="0"/>
              <a:t> </a:t>
            </a:r>
            <a:r>
              <a:rPr lang="en-GB" dirty="0" err="1"/>
              <a:t>risque</a:t>
            </a:r>
            <a:r>
              <a:rPr lang="en-GB" dirty="0"/>
              <a:t>. Donec </a:t>
            </a:r>
            <a:r>
              <a:rPr lang="en-GB" dirty="0" err="1"/>
              <a:t>posuere</a:t>
            </a:r>
            <a:r>
              <a:rPr lang="en-GB" dirty="0"/>
              <a:t> </a:t>
            </a:r>
            <a:r>
              <a:rPr lang="en-GB" dirty="0" err="1"/>
              <a:t>lobortis</a:t>
            </a:r>
            <a:r>
              <a:rPr lang="en-GB" dirty="0"/>
              <a:t> </a:t>
            </a:r>
            <a:r>
              <a:rPr lang="en-GB" dirty="0" err="1"/>
              <a:t>tellus</a:t>
            </a:r>
            <a:r>
              <a:rPr lang="en-GB" dirty="0"/>
              <a:t> </a:t>
            </a:r>
            <a:r>
              <a:rPr lang="en-GB" dirty="0" err="1"/>
              <a:t>eget</a:t>
            </a:r>
            <a:r>
              <a:rPr lang="en-GB" dirty="0"/>
              <a:t> cursus.</a:t>
            </a:r>
            <a:endParaRPr lang="en-AU" dirty="0"/>
          </a:p>
        </p:txBody>
      </p:sp>
      <p:sp>
        <p:nvSpPr>
          <p:cNvPr id="24" name="Picture Placeholder 23">
            <a:extLst>
              <a:ext uri="{FF2B5EF4-FFF2-40B4-BE49-F238E27FC236}">
                <a16:creationId xmlns:a16="http://schemas.microsoft.com/office/drawing/2014/main" id="{42C4F99F-B807-BF0F-C34F-DF948AC2A5A5}"/>
              </a:ext>
            </a:extLst>
          </p:cNvPr>
          <p:cNvSpPr>
            <a:spLocks noGrp="1"/>
          </p:cNvSpPr>
          <p:nvPr>
            <p:ph type="pic" sz="quarter" idx="18" hasCustomPrompt="1"/>
          </p:nvPr>
        </p:nvSpPr>
        <p:spPr>
          <a:xfrm>
            <a:off x="6985322" y="356869"/>
            <a:ext cx="2590143" cy="5488346"/>
          </a:xfrm>
          <a:custGeom>
            <a:avLst/>
            <a:gdLst>
              <a:gd name="connsiteX0" fmla="*/ 130750 w 2590143"/>
              <a:gd name="connsiteY0" fmla="*/ 0 h 5488346"/>
              <a:gd name="connsiteX1" fmla="*/ 2459393 w 2590143"/>
              <a:gd name="connsiteY1" fmla="*/ 0 h 5488346"/>
              <a:gd name="connsiteX2" fmla="*/ 2590143 w 2590143"/>
              <a:gd name="connsiteY2" fmla="*/ 130750 h 5488346"/>
              <a:gd name="connsiteX3" fmla="*/ 2590143 w 2590143"/>
              <a:gd name="connsiteY3" fmla="*/ 5357596 h 5488346"/>
              <a:gd name="connsiteX4" fmla="*/ 2459393 w 2590143"/>
              <a:gd name="connsiteY4" fmla="*/ 5488346 h 5488346"/>
              <a:gd name="connsiteX5" fmla="*/ 130750 w 2590143"/>
              <a:gd name="connsiteY5" fmla="*/ 5488346 h 5488346"/>
              <a:gd name="connsiteX6" fmla="*/ 0 w 2590143"/>
              <a:gd name="connsiteY6" fmla="*/ 5357596 h 5488346"/>
              <a:gd name="connsiteX7" fmla="*/ 0 w 2590143"/>
              <a:gd name="connsiteY7" fmla="*/ 130750 h 5488346"/>
              <a:gd name="connsiteX8" fmla="*/ 130750 w 2590143"/>
              <a:gd name="connsiteY8" fmla="*/ 0 h 548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0143" h="5488346">
                <a:moveTo>
                  <a:pt x="130750" y="0"/>
                </a:moveTo>
                <a:lnTo>
                  <a:pt x="2459393" y="0"/>
                </a:lnTo>
                <a:cubicBezTo>
                  <a:pt x="2531604" y="0"/>
                  <a:pt x="2590143" y="58539"/>
                  <a:pt x="2590143" y="130750"/>
                </a:cubicBezTo>
                <a:lnTo>
                  <a:pt x="2590143" y="5357596"/>
                </a:lnTo>
                <a:cubicBezTo>
                  <a:pt x="2590143" y="5429807"/>
                  <a:pt x="2531604" y="5488346"/>
                  <a:pt x="2459393" y="5488346"/>
                </a:cubicBezTo>
                <a:lnTo>
                  <a:pt x="130750" y="5488346"/>
                </a:lnTo>
                <a:cubicBezTo>
                  <a:pt x="58539" y="5488346"/>
                  <a:pt x="0" y="5429807"/>
                  <a:pt x="0" y="5357596"/>
                </a:cubicBezTo>
                <a:lnTo>
                  <a:pt x="0" y="130750"/>
                </a:lnTo>
                <a:cubicBezTo>
                  <a:pt x="0" y="58539"/>
                  <a:pt x="58539" y="0"/>
                  <a:pt x="130750" y="0"/>
                </a:cubicBezTo>
                <a:close/>
              </a:path>
            </a:pathLst>
          </a:custGeom>
          <a:pattFill prst="pct5">
            <a:fgClr>
              <a:schemeClr val="accent1"/>
            </a:fgClr>
            <a:bgClr>
              <a:schemeClr val="bg1"/>
            </a:bgClr>
          </a:pattFill>
        </p:spPr>
        <p:txBody>
          <a:bodyPr wrap="square">
            <a:noAutofit/>
          </a:bodyPr>
          <a:lstStyle>
            <a:lvl1pPr marL="0" indent="0">
              <a:buNone/>
              <a:defRPr/>
            </a:lvl1pPr>
          </a:lstStyle>
          <a:p>
            <a:r>
              <a:rPr lang="en-GB"/>
              <a:t> </a:t>
            </a:r>
            <a:endParaRPr lang="en-AU"/>
          </a:p>
        </p:txBody>
      </p:sp>
      <p:sp>
        <p:nvSpPr>
          <p:cNvPr id="3" name="TextBox 2">
            <a:extLst>
              <a:ext uri="{FF2B5EF4-FFF2-40B4-BE49-F238E27FC236}">
                <a16:creationId xmlns:a16="http://schemas.microsoft.com/office/drawing/2014/main" id="{807BE485-8448-C99F-1BE7-12536732E165}"/>
              </a:ext>
            </a:extLst>
          </p:cNvPr>
          <p:cNvSpPr txBox="1"/>
          <p:nvPr userDrawn="1"/>
        </p:nvSpPr>
        <p:spPr>
          <a:xfrm>
            <a:off x="7828908" y="6532699"/>
            <a:ext cx="3991618"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8DEA0EB2-35D8-45EC-436B-2647EED9F31D}"/>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123843159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sktop-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35DE978-17C3-ED31-9021-C51634F2C4B1}"/>
              </a:ext>
            </a:extLst>
          </p:cNvPr>
          <p:cNvSpPr/>
          <p:nvPr userDrawn="1"/>
        </p:nvSpPr>
        <p:spPr>
          <a:xfrm>
            <a:off x="0" y="1"/>
            <a:ext cx="12188952" cy="6248400"/>
          </a:xfrm>
          <a:prstGeom prst="rect">
            <a:avLst/>
          </a:prstGeom>
          <a:solidFill>
            <a:srgbClr val="F9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descr="A colorful square with black border&#10;&#10;Description automatically generated">
            <a:extLst>
              <a:ext uri="{FF2B5EF4-FFF2-40B4-BE49-F238E27FC236}">
                <a16:creationId xmlns:a16="http://schemas.microsoft.com/office/drawing/2014/main" id="{6AD52687-9CDB-B359-8613-3ACA4F73204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5031215" y="1270264"/>
            <a:ext cx="6612428" cy="4462177"/>
          </a:xfrm>
          <a:prstGeom prst="rect">
            <a:avLst/>
          </a:prstGeom>
        </p:spPr>
      </p:pic>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1A7879D-AC6E-B70C-6479-8D5617FB9B20}"/>
              </a:ext>
            </a:extLst>
          </p:cNvPr>
          <p:cNvSpPr>
            <a:spLocks noGrp="1"/>
          </p:cNvSpPr>
          <p:nvPr>
            <p:ph type="title" hasCustomPrompt="1"/>
          </p:nvPr>
        </p:nvSpPr>
        <p:spPr>
          <a:xfrm>
            <a:off x="371474" y="356869"/>
            <a:ext cx="3922734" cy="1004571"/>
          </a:xfrm>
        </p:spPr>
        <p:txBody>
          <a:bodyPr tIns="0" anchor="t">
            <a:noAutofit/>
          </a:bodyPr>
          <a:lstStyle>
            <a:lvl1pPr>
              <a:defRPr sz="2200">
                <a:latin typeface="DM Sans SemiBold Italic" pitchFamily="2" charset="0"/>
              </a:defRPr>
            </a:lvl1pPr>
          </a:lstStyle>
          <a:p>
            <a:r>
              <a:rPr lang="en-US" dirty="0"/>
              <a:t>Device slide (desktop 16:9)</a:t>
            </a:r>
            <a:endParaRPr lang="en-AU" dirty="0"/>
          </a:p>
        </p:txBody>
      </p:sp>
      <p:sp>
        <p:nvSpPr>
          <p:cNvPr id="19" name="Text Placeholder 13">
            <a:extLst>
              <a:ext uri="{FF2B5EF4-FFF2-40B4-BE49-F238E27FC236}">
                <a16:creationId xmlns:a16="http://schemas.microsoft.com/office/drawing/2014/main" id="{907696D4-A0EA-8F61-5F1F-D3CF8DEFA146}"/>
              </a:ext>
            </a:extLst>
          </p:cNvPr>
          <p:cNvSpPr>
            <a:spLocks noGrp="1"/>
          </p:cNvSpPr>
          <p:nvPr>
            <p:ph type="body" sz="quarter" idx="17" hasCustomPrompt="1"/>
          </p:nvPr>
        </p:nvSpPr>
        <p:spPr>
          <a:xfrm>
            <a:off x="371475" y="2407560"/>
            <a:ext cx="4055841" cy="2187586"/>
          </a:xfrm>
        </p:spPr>
        <p:txBody>
          <a:bodyPr>
            <a:noAutofit/>
          </a:bodyPr>
          <a:lstStyle>
            <a:lvl1pPr marL="0" indent="0">
              <a:buFont typeface="Arial" panose="020B0604020202020204" pitchFamily="34" charset="0"/>
              <a:buNone/>
              <a:defRPr sz="1800" i="0">
                <a:latin typeface="+mn-lt"/>
              </a:defRPr>
            </a:lvl1pPr>
          </a:lstStyle>
          <a:p>
            <a:pPr lvl="0"/>
            <a:r>
              <a:rPr lang="en-GB" dirty="0"/>
              <a:t>Morbi </a:t>
            </a:r>
            <a:r>
              <a:rPr lang="en-GB" dirty="0" err="1"/>
              <a:t>ut</a:t>
            </a:r>
            <a:r>
              <a:rPr lang="en-GB" dirty="0"/>
              <a:t> ante </a:t>
            </a:r>
            <a:r>
              <a:rPr lang="en-GB" dirty="0" err="1"/>
              <a:t>laoreet</a:t>
            </a:r>
            <a:r>
              <a:rPr lang="en-GB" dirty="0"/>
              <a:t>, </a:t>
            </a:r>
            <a:r>
              <a:rPr lang="en-GB" dirty="0" err="1"/>
              <a:t>tincidunt</a:t>
            </a:r>
            <a:r>
              <a:rPr lang="en-GB" dirty="0"/>
              <a:t> </a:t>
            </a:r>
            <a:r>
              <a:rPr lang="en-GB" dirty="0" err="1"/>
              <a:t>metus</a:t>
            </a:r>
            <a:r>
              <a:rPr lang="en-GB" dirty="0"/>
              <a:t> ac, mi </a:t>
            </a:r>
            <a:r>
              <a:rPr lang="en-GB" dirty="0" err="1"/>
              <a:t>proin</a:t>
            </a:r>
            <a:r>
              <a:rPr lang="en-GB" dirty="0"/>
              <a:t> </a:t>
            </a:r>
            <a:r>
              <a:rPr lang="en-GB" dirty="0" err="1"/>
              <a:t>sem</a:t>
            </a:r>
            <a:r>
              <a:rPr lang="en-GB" dirty="0"/>
              <a:t> </a:t>
            </a:r>
            <a:r>
              <a:rPr lang="en-GB" dirty="0" err="1"/>
              <a:t>mauris</a:t>
            </a:r>
            <a:r>
              <a:rPr lang="en-GB" dirty="0"/>
              <a:t>, fermentum </a:t>
            </a:r>
            <a:r>
              <a:rPr lang="en-GB" dirty="0" err="1"/>
              <a:t>sed</a:t>
            </a:r>
            <a:r>
              <a:rPr lang="en-GB" dirty="0"/>
              <a:t> convallis </a:t>
            </a:r>
            <a:r>
              <a:rPr lang="en-GB" dirty="0" err="1"/>
              <a:t>quis</a:t>
            </a:r>
            <a:r>
              <a:rPr lang="en-GB" dirty="0"/>
              <a:t>, </a:t>
            </a:r>
            <a:r>
              <a:rPr lang="en-GB" dirty="0" err="1"/>
              <a:t>lobortis</a:t>
            </a:r>
            <a:r>
              <a:rPr lang="en-GB" dirty="0"/>
              <a:t> </a:t>
            </a:r>
            <a:r>
              <a:rPr lang="en-GB" dirty="0" err="1"/>
              <a:t>quis</a:t>
            </a:r>
            <a:r>
              <a:rPr lang="en-GB" dirty="0"/>
              <a:t> </a:t>
            </a:r>
            <a:r>
              <a:rPr lang="en-GB" dirty="0" err="1"/>
              <a:t>leo</a:t>
            </a:r>
            <a:r>
              <a:rPr lang="en-GB" dirty="0"/>
              <a:t>. Integer </a:t>
            </a:r>
            <a:r>
              <a:rPr lang="en-GB" dirty="0" err="1"/>
              <a:t>finibus</a:t>
            </a:r>
            <a:r>
              <a:rPr lang="en-GB" dirty="0"/>
              <a:t> nisi dictum </a:t>
            </a:r>
            <a:r>
              <a:rPr lang="en-GB" dirty="0" err="1"/>
              <a:t>tortor</a:t>
            </a:r>
            <a:r>
              <a:rPr lang="en-GB" dirty="0"/>
              <a:t> fermentum, </a:t>
            </a:r>
            <a:r>
              <a:rPr lang="en-GB" dirty="0" err="1"/>
              <a:t>ut</a:t>
            </a:r>
            <a:r>
              <a:rPr lang="en-GB" dirty="0"/>
              <a:t> </a:t>
            </a:r>
            <a:r>
              <a:rPr lang="en-GB" dirty="0" err="1"/>
              <a:t>rhoncus</a:t>
            </a:r>
            <a:r>
              <a:rPr lang="en-GB" dirty="0"/>
              <a:t> </a:t>
            </a:r>
            <a:r>
              <a:rPr lang="en-GB" dirty="0" err="1"/>
              <a:t>mauris</a:t>
            </a:r>
            <a:r>
              <a:rPr lang="en-GB" dirty="0"/>
              <a:t> </a:t>
            </a:r>
            <a:r>
              <a:rPr lang="en-GB" dirty="0" err="1"/>
              <a:t>scele</a:t>
            </a:r>
            <a:r>
              <a:rPr lang="en-GB" dirty="0"/>
              <a:t> </a:t>
            </a:r>
            <a:r>
              <a:rPr lang="en-GB" dirty="0" err="1"/>
              <a:t>risque</a:t>
            </a:r>
            <a:r>
              <a:rPr lang="en-GB" dirty="0"/>
              <a:t>. Donec </a:t>
            </a:r>
            <a:r>
              <a:rPr lang="en-GB" dirty="0" err="1"/>
              <a:t>posuere</a:t>
            </a:r>
            <a:r>
              <a:rPr lang="en-GB" dirty="0"/>
              <a:t> </a:t>
            </a:r>
            <a:r>
              <a:rPr lang="en-GB" dirty="0" err="1"/>
              <a:t>lobortis</a:t>
            </a:r>
            <a:r>
              <a:rPr lang="en-GB" dirty="0"/>
              <a:t> </a:t>
            </a:r>
            <a:r>
              <a:rPr lang="en-GB" dirty="0" err="1"/>
              <a:t>tellus</a:t>
            </a:r>
            <a:r>
              <a:rPr lang="en-GB" dirty="0"/>
              <a:t> </a:t>
            </a:r>
            <a:r>
              <a:rPr lang="en-GB" dirty="0" err="1"/>
              <a:t>eget</a:t>
            </a:r>
            <a:r>
              <a:rPr lang="en-GB" dirty="0"/>
              <a:t> cursus.</a:t>
            </a:r>
            <a:endParaRPr lang="en-AU" dirty="0"/>
          </a:p>
        </p:txBody>
      </p:sp>
      <p:sp>
        <p:nvSpPr>
          <p:cNvPr id="7" name="Picture Placeholder 6">
            <a:extLst>
              <a:ext uri="{FF2B5EF4-FFF2-40B4-BE49-F238E27FC236}">
                <a16:creationId xmlns:a16="http://schemas.microsoft.com/office/drawing/2014/main" id="{C184DE33-FD6D-0021-018A-8F4260FF764A}"/>
              </a:ext>
            </a:extLst>
          </p:cNvPr>
          <p:cNvSpPr>
            <a:spLocks noGrp="1"/>
          </p:cNvSpPr>
          <p:nvPr>
            <p:ph type="pic" sz="quarter" idx="18" hasCustomPrompt="1"/>
          </p:nvPr>
        </p:nvSpPr>
        <p:spPr>
          <a:xfrm>
            <a:off x="5093922" y="978061"/>
            <a:ext cx="6487015" cy="4259101"/>
          </a:xfrm>
          <a:prstGeom prst="roundRect">
            <a:avLst>
              <a:gd name="adj" fmla="val 2380"/>
            </a:avLst>
          </a:prstGeom>
          <a:pattFill prst="pct5">
            <a:fgClr>
              <a:schemeClr val="accent1"/>
            </a:fgClr>
            <a:bgClr>
              <a:schemeClr val="bg1"/>
            </a:bgClr>
          </a:pattFill>
        </p:spPr>
        <p:txBody>
          <a:bodyPr/>
          <a:lstStyle>
            <a:lvl1pPr marL="0" indent="0">
              <a:buNone/>
              <a:defRPr/>
            </a:lvl1pPr>
          </a:lstStyle>
          <a:p>
            <a:r>
              <a:rPr lang="en-GB"/>
              <a:t> </a:t>
            </a:r>
            <a:endParaRPr lang="en-AU"/>
          </a:p>
        </p:txBody>
      </p:sp>
      <p:sp>
        <p:nvSpPr>
          <p:cNvPr id="3" name="TextBox 2">
            <a:extLst>
              <a:ext uri="{FF2B5EF4-FFF2-40B4-BE49-F238E27FC236}">
                <a16:creationId xmlns:a16="http://schemas.microsoft.com/office/drawing/2014/main" id="{71B24F69-8183-0D56-99BB-4A6DD10DF337}"/>
              </a:ext>
            </a:extLst>
          </p:cNvPr>
          <p:cNvSpPr txBox="1"/>
          <p:nvPr userDrawn="1"/>
        </p:nvSpPr>
        <p:spPr>
          <a:xfrm>
            <a:off x="8239874" y="6516233"/>
            <a:ext cx="3580652"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143FC549-A263-698D-CC9C-937B7DAADA10}"/>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232706304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ktop-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35DE978-17C3-ED31-9021-C51634F2C4B1}"/>
              </a:ext>
            </a:extLst>
          </p:cNvPr>
          <p:cNvSpPr/>
          <p:nvPr userDrawn="1"/>
        </p:nvSpPr>
        <p:spPr>
          <a:xfrm>
            <a:off x="-3048" y="-1"/>
            <a:ext cx="12188952" cy="6238875"/>
          </a:xfrm>
          <a:prstGeom prst="rect">
            <a:avLst/>
          </a:prstGeom>
          <a:solidFill>
            <a:srgbClr val="F9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descr="A colorful square with black border&#10;&#10;Description automatically generated">
            <a:extLst>
              <a:ext uri="{FF2B5EF4-FFF2-40B4-BE49-F238E27FC236}">
                <a16:creationId xmlns:a16="http://schemas.microsoft.com/office/drawing/2014/main" id="{6AD52687-9CDB-B359-8613-3ACA4F73204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4746452" y="1272526"/>
            <a:ext cx="7115362" cy="4462177"/>
          </a:xfrm>
          <a:prstGeom prst="rect">
            <a:avLst/>
          </a:prstGeom>
        </p:spPr>
      </p:pic>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1A7879D-AC6E-B70C-6479-8D5617FB9B20}"/>
              </a:ext>
            </a:extLst>
          </p:cNvPr>
          <p:cNvSpPr>
            <a:spLocks noGrp="1"/>
          </p:cNvSpPr>
          <p:nvPr>
            <p:ph type="title" hasCustomPrompt="1"/>
          </p:nvPr>
        </p:nvSpPr>
        <p:spPr>
          <a:xfrm>
            <a:off x="371474" y="356869"/>
            <a:ext cx="3922734" cy="1004571"/>
          </a:xfrm>
        </p:spPr>
        <p:txBody>
          <a:bodyPr tIns="0" anchor="t">
            <a:noAutofit/>
          </a:bodyPr>
          <a:lstStyle>
            <a:lvl1pPr>
              <a:defRPr sz="2200">
                <a:latin typeface="DM Sans SemiBold Italic" pitchFamily="2" charset="0"/>
              </a:defRPr>
            </a:lvl1pPr>
          </a:lstStyle>
          <a:p>
            <a:r>
              <a:rPr lang="en-US" dirty="0"/>
              <a:t>Device slide (desktop 16:10)</a:t>
            </a:r>
            <a:endParaRPr lang="en-AU" dirty="0"/>
          </a:p>
        </p:txBody>
      </p:sp>
      <p:sp>
        <p:nvSpPr>
          <p:cNvPr id="19" name="Text Placeholder 13">
            <a:extLst>
              <a:ext uri="{FF2B5EF4-FFF2-40B4-BE49-F238E27FC236}">
                <a16:creationId xmlns:a16="http://schemas.microsoft.com/office/drawing/2014/main" id="{907696D4-A0EA-8F61-5F1F-D3CF8DEFA146}"/>
              </a:ext>
            </a:extLst>
          </p:cNvPr>
          <p:cNvSpPr>
            <a:spLocks noGrp="1"/>
          </p:cNvSpPr>
          <p:nvPr>
            <p:ph type="body" sz="quarter" idx="17" hasCustomPrompt="1"/>
          </p:nvPr>
        </p:nvSpPr>
        <p:spPr>
          <a:xfrm>
            <a:off x="371475" y="2407560"/>
            <a:ext cx="4055841" cy="2187586"/>
          </a:xfrm>
        </p:spPr>
        <p:txBody>
          <a:bodyPr>
            <a:noAutofit/>
          </a:bodyPr>
          <a:lstStyle>
            <a:lvl1pPr marL="0" indent="0">
              <a:buFont typeface="Arial" panose="020B0604020202020204" pitchFamily="34" charset="0"/>
              <a:buNone/>
              <a:defRPr sz="1800" i="0">
                <a:latin typeface="+mn-lt"/>
              </a:defRPr>
            </a:lvl1pPr>
          </a:lstStyle>
          <a:p>
            <a:pPr lvl="0"/>
            <a:r>
              <a:rPr lang="en-GB" dirty="0"/>
              <a:t>Morbi </a:t>
            </a:r>
            <a:r>
              <a:rPr lang="en-GB" dirty="0" err="1"/>
              <a:t>ut</a:t>
            </a:r>
            <a:r>
              <a:rPr lang="en-GB" dirty="0"/>
              <a:t> ante </a:t>
            </a:r>
            <a:r>
              <a:rPr lang="en-GB" dirty="0" err="1"/>
              <a:t>laoreet</a:t>
            </a:r>
            <a:r>
              <a:rPr lang="en-GB" dirty="0"/>
              <a:t>, </a:t>
            </a:r>
            <a:r>
              <a:rPr lang="en-GB" dirty="0" err="1"/>
              <a:t>tincidunt</a:t>
            </a:r>
            <a:r>
              <a:rPr lang="en-GB" dirty="0"/>
              <a:t> </a:t>
            </a:r>
            <a:r>
              <a:rPr lang="en-GB" dirty="0" err="1"/>
              <a:t>metus</a:t>
            </a:r>
            <a:r>
              <a:rPr lang="en-GB" dirty="0"/>
              <a:t> ac, mi </a:t>
            </a:r>
            <a:r>
              <a:rPr lang="en-GB" dirty="0" err="1"/>
              <a:t>proin</a:t>
            </a:r>
            <a:r>
              <a:rPr lang="en-GB" dirty="0"/>
              <a:t> </a:t>
            </a:r>
            <a:r>
              <a:rPr lang="en-GB" dirty="0" err="1"/>
              <a:t>sem</a:t>
            </a:r>
            <a:r>
              <a:rPr lang="en-GB" dirty="0"/>
              <a:t> </a:t>
            </a:r>
            <a:r>
              <a:rPr lang="en-GB" dirty="0" err="1"/>
              <a:t>mauris</a:t>
            </a:r>
            <a:r>
              <a:rPr lang="en-GB" dirty="0"/>
              <a:t>, fermentum </a:t>
            </a:r>
            <a:r>
              <a:rPr lang="en-GB" dirty="0" err="1"/>
              <a:t>sed</a:t>
            </a:r>
            <a:r>
              <a:rPr lang="en-GB" dirty="0"/>
              <a:t> convallis </a:t>
            </a:r>
            <a:r>
              <a:rPr lang="en-GB" dirty="0" err="1"/>
              <a:t>quis</a:t>
            </a:r>
            <a:r>
              <a:rPr lang="en-GB" dirty="0"/>
              <a:t>, </a:t>
            </a:r>
            <a:r>
              <a:rPr lang="en-GB" dirty="0" err="1"/>
              <a:t>lobortis</a:t>
            </a:r>
            <a:r>
              <a:rPr lang="en-GB" dirty="0"/>
              <a:t> </a:t>
            </a:r>
            <a:r>
              <a:rPr lang="en-GB" dirty="0" err="1"/>
              <a:t>quis</a:t>
            </a:r>
            <a:r>
              <a:rPr lang="en-GB" dirty="0"/>
              <a:t> </a:t>
            </a:r>
            <a:r>
              <a:rPr lang="en-GB" dirty="0" err="1"/>
              <a:t>leo</a:t>
            </a:r>
            <a:r>
              <a:rPr lang="en-GB" dirty="0"/>
              <a:t>. Integer </a:t>
            </a:r>
            <a:r>
              <a:rPr lang="en-GB" dirty="0" err="1"/>
              <a:t>finibus</a:t>
            </a:r>
            <a:r>
              <a:rPr lang="en-GB" dirty="0"/>
              <a:t> nisi dictum </a:t>
            </a:r>
            <a:r>
              <a:rPr lang="en-GB" dirty="0" err="1"/>
              <a:t>tortor</a:t>
            </a:r>
            <a:r>
              <a:rPr lang="en-GB" dirty="0"/>
              <a:t> fermentum, </a:t>
            </a:r>
            <a:r>
              <a:rPr lang="en-GB" dirty="0" err="1"/>
              <a:t>ut</a:t>
            </a:r>
            <a:r>
              <a:rPr lang="en-GB" dirty="0"/>
              <a:t> </a:t>
            </a:r>
            <a:r>
              <a:rPr lang="en-GB" dirty="0" err="1"/>
              <a:t>rhoncus</a:t>
            </a:r>
            <a:r>
              <a:rPr lang="en-GB" dirty="0"/>
              <a:t> </a:t>
            </a:r>
            <a:r>
              <a:rPr lang="en-GB" dirty="0" err="1"/>
              <a:t>mauris</a:t>
            </a:r>
            <a:r>
              <a:rPr lang="en-GB" dirty="0"/>
              <a:t> </a:t>
            </a:r>
            <a:r>
              <a:rPr lang="en-GB" dirty="0" err="1"/>
              <a:t>scele</a:t>
            </a:r>
            <a:r>
              <a:rPr lang="en-GB" dirty="0"/>
              <a:t> </a:t>
            </a:r>
            <a:r>
              <a:rPr lang="en-GB" dirty="0" err="1"/>
              <a:t>risque</a:t>
            </a:r>
            <a:r>
              <a:rPr lang="en-GB" dirty="0"/>
              <a:t>. Donec </a:t>
            </a:r>
            <a:r>
              <a:rPr lang="en-GB" dirty="0" err="1"/>
              <a:t>posuere</a:t>
            </a:r>
            <a:r>
              <a:rPr lang="en-GB" dirty="0"/>
              <a:t> </a:t>
            </a:r>
            <a:r>
              <a:rPr lang="en-GB" dirty="0" err="1"/>
              <a:t>lobortis</a:t>
            </a:r>
            <a:r>
              <a:rPr lang="en-GB" dirty="0"/>
              <a:t> </a:t>
            </a:r>
            <a:r>
              <a:rPr lang="en-GB" dirty="0" err="1"/>
              <a:t>tellus</a:t>
            </a:r>
            <a:r>
              <a:rPr lang="en-GB" dirty="0"/>
              <a:t> </a:t>
            </a:r>
            <a:r>
              <a:rPr lang="en-GB" dirty="0" err="1"/>
              <a:t>eget</a:t>
            </a:r>
            <a:r>
              <a:rPr lang="en-GB" dirty="0"/>
              <a:t> cursus.</a:t>
            </a:r>
            <a:endParaRPr lang="en-AU" dirty="0"/>
          </a:p>
        </p:txBody>
      </p:sp>
      <p:sp>
        <p:nvSpPr>
          <p:cNvPr id="7" name="Picture Placeholder 6">
            <a:extLst>
              <a:ext uri="{FF2B5EF4-FFF2-40B4-BE49-F238E27FC236}">
                <a16:creationId xmlns:a16="http://schemas.microsoft.com/office/drawing/2014/main" id="{C184DE33-FD6D-0021-018A-8F4260FF764A}"/>
              </a:ext>
            </a:extLst>
          </p:cNvPr>
          <p:cNvSpPr>
            <a:spLocks noGrp="1"/>
          </p:cNvSpPr>
          <p:nvPr>
            <p:ph type="pic" sz="quarter" idx="18" hasCustomPrompt="1"/>
          </p:nvPr>
        </p:nvSpPr>
        <p:spPr>
          <a:xfrm>
            <a:off x="4856163" y="978061"/>
            <a:ext cx="6845842" cy="4259101"/>
          </a:xfrm>
          <a:prstGeom prst="roundRect">
            <a:avLst>
              <a:gd name="adj" fmla="val 2380"/>
            </a:avLst>
          </a:prstGeom>
          <a:pattFill prst="pct5">
            <a:fgClr>
              <a:schemeClr val="accent1"/>
            </a:fgClr>
            <a:bgClr>
              <a:schemeClr val="bg1"/>
            </a:bgClr>
          </a:pattFill>
        </p:spPr>
        <p:txBody>
          <a:bodyPr/>
          <a:lstStyle>
            <a:lvl1pPr marL="0" indent="0">
              <a:buNone/>
              <a:defRPr/>
            </a:lvl1pPr>
          </a:lstStyle>
          <a:p>
            <a:r>
              <a:rPr lang="en-GB"/>
              <a:t> </a:t>
            </a:r>
            <a:endParaRPr lang="en-AU"/>
          </a:p>
        </p:txBody>
      </p:sp>
      <p:sp>
        <p:nvSpPr>
          <p:cNvPr id="3" name="TextBox 2">
            <a:extLst>
              <a:ext uri="{FF2B5EF4-FFF2-40B4-BE49-F238E27FC236}">
                <a16:creationId xmlns:a16="http://schemas.microsoft.com/office/drawing/2014/main" id="{C4B9A7E1-259F-8A7B-ED96-F748209F2996}"/>
              </a:ext>
            </a:extLst>
          </p:cNvPr>
          <p:cNvSpPr txBox="1"/>
          <p:nvPr userDrawn="1"/>
        </p:nvSpPr>
        <p:spPr>
          <a:xfrm>
            <a:off x="8065213" y="6492950"/>
            <a:ext cx="3755313"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4020C184-29D0-1F7C-9D26-8BCAAEF629F0}"/>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234023923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276E8F-E688-8C0D-A4F3-EA8FCF46C2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4377690" cy="6857999"/>
          </a:xfrm>
          <a:prstGeom prst="rect">
            <a:avLst/>
          </a:prstGeom>
        </p:spPr>
      </p:pic>
      <p:sp>
        <p:nvSpPr>
          <p:cNvPr id="9" name="Rectangle 8">
            <a:extLst>
              <a:ext uri="{FF2B5EF4-FFF2-40B4-BE49-F238E27FC236}">
                <a16:creationId xmlns:a16="http://schemas.microsoft.com/office/drawing/2014/main" id="{257E0FEF-F9E3-4BD1-A077-547E303D0A7D}"/>
              </a:ext>
            </a:extLst>
          </p:cNvPr>
          <p:cNvSpPr/>
          <p:nvPr userDrawn="1"/>
        </p:nvSpPr>
        <p:spPr>
          <a:xfrm>
            <a:off x="4346448" y="4120587"/>
            <a:ext cx="7842504" cy="2737413"/>
          </a:xfrm>
          <a:prstGeom prst="rect">
            <a:avLst/>
          </a:prstGeom>
          <a:solidFill>
            <a:srgbClr val="F9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a:extLst>
              <a:ext uri="{FF2B5EF4-FFF2-40B4-BE49-F238E27FC236}">
                <a16:creationId xmlns:a16="http://schemas.microsoft.com/office/drawing/2014/main" id="{52708123-6058-13B7-1303-5EFED7487092}"/>
              </a:ext>
            </a:extLst>
          </p:cNvPr>
          <p:cNvSpPr>
            <a:spLocks noGrp="1"/>
          </p:cNvSpPr>
          <p:nvPr>
            <p:ph type="title" hasCustomPrompt="1"/>
          </p:nvPr>
        </p:nvSpPr>
        <p:spPr>
          <a:xfrm>
            <a:off x="4856663" y="345295"/>
            <a:ext cx="3922734" cy="1004571"/>
          </a:xfrm>
        </p:spPr>
        <p:txBody>
          <a:bodyPr tIns="0" anchor="t">
            <a:noAutofit/>
          </a:bodyPr>
          <a:lstStyle>
            <a:lvl1pPr>
              <a:defRPr sz="3600">
                <a:latin typeface="DM Sans SemiBold Italic" pitchFamily="2" charset="0"/>
              </a:defRPr>
            </a:lvl1pPr>
          </a:lstStyle>
          <a:p>
            <a:r>
              <a:rPr lang="en-US" dirty="0"/>
              <a:t>Thank you</a:t>
            </a:r>
            <a:endParaRPr lang="en-AU" dirty="0"/>
          </a:p>
        </p:txBody>
      </p:sp>
      <p:sp>
        <p:nvSpPr>
          <p:cNvPr id="14" name="Text Placeholder 13">
            <a:extLst>
              <a:ext uri="{FF2B5EF4-FFF2-40B4-BE49-F238E27FC236}">
                <a16:creationId xmlns:a16="http://schemas.microsoft.com/office/drawing/2014/main" id="{75D2CE59-ED92-20D7-05DB-876DEC39CF45}"/>
              </a:ext>
            </a:extLst>
          </p:cNvPr>
          <p:cNvSpPr>
            <a:spLocks noGrp="1"/>
          </p:cNvSpPr>
          <p:nvPr>
            <p:ph type="body" sz="quarter" idx="17" hasCustomPrompt="1"/>
          </p:nvPr>
        </p:nvSpPr>
        <p:spPr>
          <a:xfrm>
            <a:off x="4856663" y="5254932"/>
            <a:ext cx="3976187" cy="983943"/>
          </a:xfrm>
        </p:spPr>
        <p:txBody>
          <a:bodyPr>
            <a:noAutofit/>
          </a:bodyPr>
          <a:lstStyle>
            <a:lvl1pPr marL="0" indent="0">
              <a:buFont typeface="Arial" panose="020B0604020202020204" pitchFamily="34" charset="0"/>
              <a:buNone/>
              <a:defRPr sz="1600" i="0">
                <a:latin typeface="+mn-lt"/>
              </a:defRPr>
            </a:lvl1pPr>
          </a:lstStyle>
          <a:p>
            <a:pPr lvl="0"/>
            <a:r>
              <a:rPr lang="en-GB" dirty="0"/>
              <a:t>Auctor </a:t>
            </a:r>
            <a:r>
              <a:rPr lang="en-GB" dirty="0" err="1"/>
              <a:t>varius</a:t>
            </a:r>
            <a:r>
              <a:rPr lang="en-GB" dirty="0"/>
              <a:t>. </a:t>
            </a:r>
            <a:r>
              <a:rPr lang="en-GB" dirty="0" err="1"/>
              <a:t>Quisque</a:t>
            </a:r>
            <a:r>
              <a:rPr lang="en-GB" dirty="0"/>
              <a:t> </a:t>
            </a:r>
            <a:r>
              <a:rPr lang="en-GB" dirty="0" err="1"/>
              <a:t>malesuada</a:t>
            </a:r>
            <a:r>
              <a:rPr lang="en-GB" dirty="0"/>
              <a:t> </a:t>
            </a:r>
            <a:r>
              <a:rPr lang="en-GB" dirty="0" err="1"/>
              <a:t>purus</a:t>
            </a:r>
            <a:r>
              <a:rPr lang="en-GB" dirty="0"/>
              <a:t> </a:t>
            </a:r>
            <a:r>
              <a:rPr lang="en-GB" dirty="0" err="1"/>
              <a:t>vel</a:t>
            </a:r>
            <a:r>
              <a:rPr lang="en-GB" dirty="0"/>
              <a:t> </a:t>
            </a:r>
            <a:r>
              <a:rPr lang="en-GB" dirty="0" err="1"/>
              <a:t>posuere</a:t>
            </a:r>
            <a:r>
              <a:rPr lang="en-GB" dirty="0"/>
              <a:t> </a:t>
            </a:r>
            <a:r>
              <a:rPr lang="en-GB" dirty="0" err="1"/>
              <a:t>bibendum</a:t>
            </a:r>
            <a:r>
              <a:rPr lang="en-GB" dirty="0"/>
              <a:t>. Nam </a:t>
            </a:r>
            <a:r>
              <a:rPr lang="en-GB" dirty="0" err="1"/>
              <a:t>wdignissim</a:t>
            </a:r>
            <a:r>
              <a:rPr lang="en-GB" dirty="0"/>
              <a:t> </a:t>
            </a:r>
            <a:r>
              <a:rPr lang="en-GB" dirty="0" err="1"/>
              <a:t>tellus</a:t>
            </a:r>
            <a:r>
              <a:rPr lang="en-GB" dirty="0"/>
              <a:t> </a:t>
            </a:r>
            <a:r>
              <a:rPr lang="en-GB" dirty="0" err="1"/>
              <a:t>sed</a:t>
            </a:r>
            <a:r>
              <a:rPr lang="en-GB" dirty="0"/>
              <a:t> </a:t>
            </a:r>
            <a:r>
              <a:rPr lang="en-GB" dirty="0" err="1"/>
              <a:t>orci</a:t>
            </a:r>
            <a:r>
              <a:rPr lang="en-GB" dirty="0"/>
              <a:t> </a:t>
            </a:r>
            <a:r>
              <a:rPr lang="en-GB" dirty="0" err="1"/>
              <a:t>mollis</a:t>
            </a:r>
            <a:r>
              <a:rPr lang="en-GB" dirty="0"/>
              <a:t> cursus </a:t>
            </a:r>
            <a:r>
              <a:rPr lang="en-GB" dirty="0" err="1"/>
              <a:t>vel</a:t>
            </a:r>
            <a:r>
              <a:rPr lang="en-GB" dirty="0"/>
              <a:t> ac </a:t>
            </a:r>
            <a:r>
              <a:rPr lang="en-GB" dirty="0" err="1"/>
              <a:t>odio</a:t>
            </a:r>
            <a:r>
              <a:rPr lang="en-GB" dirty="0"/>
              <a:t>.</a:t>
            </a:r>
            <a:endParaRPr lang="en-AU" dirty="0"/>
          </a:p>
        </p:txBody>
      </p:sp>
      <p:sp>
        <p:nvSpPr>
          <p:cNvPr id="15" name="Text Placeholder 13">
            <a:extLst>
              <a:ext uri="{FF2B5EF4-FFF2-40B4-BE49-F238E27FC236}">
                <a16:creationId xmlns:a16="http://schemas.microsoft.com/office/drawing/2014/main" id="{CDCDE5AF-2A6B-404A-9750-36498ABC0FE1}"/>
              </a:ext>
            </a:extLst>
          </p:cNvPr>
          <p:cNvSpPr>
            <a:spLocks noGrp="1"/>
          </p:cNvSpPr>
          <p:nvPr>
            <p:ph type="body" sz="quarter" idx="18" hasCustomPrompt="1"/>
          </p:nvPr>
        </p:nvSpPr>
        <p:spPr>
          <a:xfrm>
            <a:off x="4856663" y="4894909"/>
            <a:ext cx="3976187" cy="360023"/>
          </a:xfrm>
        </p:spPr>
        <p:txBody>
          <a:bodyPr>
            <a:noAutofit/>
          </a:bodyPr>
          <a:lstStyle>
            <a:lvl1pPr marL="0" indent="0">
              <a:buFont typeface="Arial" panose="020B0604020202020204" pitchFamily="34" charset="0"/>
              <a:buNone/>
              <a:defRPr sz="1600" i="0">
                <a:latin typeface="+mn-lt"/>
              </a:defRPr>
            </a:lvl1pPr>
          </a:lstStyle>
          <a:p>
            <a:pPr lvl="0"/>
            <a:r>
              <a:rPr lang="en-GB" dirty="0"/>
              <a:t>name@sitecore.com</a:t>
            </a:r>
            <a:endParaRPr lang="en-AU" dirty="0"/>
          </a:p>
        </p:txBody>
      </p:sp>
      <p:sp>
        <p:nvSpPr>
          <p:cNvPr id="18" name="Text Placeholder 13">
            <a:extLst>
              <a:ext uri="{FF2B5EF4-FFF2-40B4-BE49-F238E27FC236}">
                <a16:creationId xmlns:a16="http://schemas.microsoft.com/office/drawing/2014/main" id="{C58F858A-F2E4-3AC3-EE79-F76E75C6757E}"/>
              </a:ext>
            </a:extLst>
          </p:cNvPr>
          <p:cNvSpPr>
            <a:spLocks noGrp="1"/>
          </p:cNvSpPr>
          <p:nvPr>
            <p:ph type="body" sz="quarter" idx="19" hasCustomPrompt="1"/>
          </p:nvPr>
        </p:nvSpPr>
        <p:spPr>
          <a:xfrm>
            <a:off x="4856663" y="4523980"/>
            <a:ext cx="3976187" cy="360023"/>
          </a:xfrm>
        </p:spPr>
        <p:txBody>
          <a:bodyPr>
            <a:noAutofit/>
          </a:bodyPr>
          <a:lstStyle>
            <a:lvl1pPr marL="0" indent="0">
              <a:buFont typeface="Arial" panose="020B0604020202020204" pitchFamily="34" charset="0"/>
              <a:buNone/>
              <a:defRPr sz="1600" i="0">
                <a:latin typeface="DM Sans SemiBold Italic" pitchFamily="2" charset="0"/>
              </a:defRPr>
            </a:lvl1pPr>
          </a:lstStyle>
          <a:p>
            <a:pPr lvl="0"/>
            <a:r>
              <a:rPr lang="en-GB" dirty="0"/>
              <a:t>Contact us:</a:t>
            </a:r>
            <a:endParaRPr lang="en-AU" dirty="0"/>
          </a:p>
        </p:txBody>
      </p:sp>
      <p:pic>
        <p:nvPicPr>
          <p:cNvPr id="2" name="Graphic 1">
            <a:extLst>
              <a:ext uri="{FF2B5EF4-FFF2-40B4-BE49-F238E27FC236}">
                <a16:creationId xmlns:a16="http://schemas.microsoft.com/office/drawing/2014/main" id="{F443974A-C048-97F1-4991-B3524172ED7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735"/>
          <a:stretch/>
        </p:blipFill>
        <p:spPr>
          <a:xfrm>
            <a:off x="371475" y="366814"/>
            <a:ext cx="2361451" cy="734207"/>
          </a:xfrm>
          <a:prstGeom prst="rect">
            <a:avLst/>
          </a:prstGeom>
        </p:spPr>
      </p:pic>
    </p:spTree>
    <p:extLst>
      <p:ext uri="{BB962C8B-B14F-4D97-AF65-F5344CB8AC3E}">
        <p14:creationId xmlns:p14="http://schemas.microsoft.com/office/powerpoint/2010/main" val="122399370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ening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125891-53E0-15A0-2D33-04CAE131745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2"/>
          <a:stretch/>
        </p:blipFill>
        <p:spPr>
          <a:xfrm>
            <a:off x="1" y="0"/>
            <a:ext cx="12192000" cy="4114800"/>
          </a:xfrm>
          <a:prstGeom prst="rect">
            <a:avLst/>
          </a:prstGeom>
        </p:spPr>
      </p:pic>
      <p:sp>
        <p:nvSpPr>
          <p:cNvPr id="9" name="Title 1">
            <a:extLst>
              <a:ext uri="{FF2B5EF4-FFF2-40B4-BE49-F238E27FC236}">
                <a16:creationId xmlns:a16="http://schemas.microsoft.com/office/drawing/2014/main" id="{CA0D8A64-3DA8-0826-8350-906D5337AE3D}"/>
              </a:ext>
            </a:extLst>
          </p:cNvPr>
          <p:cNvSpPr>
            <a:spLocks noGrp="1"/>
          </p:cNvSpPr>
          <p:nvPr>
            <p:ph type="ctrTitle" hasCustomPrompt="1"/>
          </p:nvPr>
        </p:nvSpPr>
        <p:spPr>
          <a:xfrm>
            <a:off x="371475" y="4503122"/>
            <a:ext cx="6642783" cy="1735753"/>
          </a:xfrm>
        </p:spPr>
        <p:txBody>
          <a:bodyPr anchor="t">
            <a:noAutofit/>
          </a:bodyPr>
          <a:lstStyle>
            <a:lvl1pPr algn="l">
              <a:defRPr sz="4800">
                <a:solidFill>
                  <a:schemeClr val="tx1"/>
                </a:solidFill>
                <a:latin typeface="+mn-lt"/>
              </a:defRPr>
            </a:lvl1pPr>
          </a:lstStyle>
          <a:p>
            <a:r>
              <a:rPr lang="en-US" dirty="0"/>
              <a:t>Up to two line title goes here lorem ipsum</a:t>
            </a:r>
            <a:endParaRPr lang="en-AU" dirty="0"/>
          </a:p>
        </p:txBody>
      </p:sp>
      <p:sp>
        <p:nvSpPr>
          <p:cNvPr id="12" name="Subtitle 2">
            <a:extLst>
              <a:ext uri="{FF2B5EF4-FFF2-40B4-BE49-F238E27FC236}">
                <a16:creationId xmlns:a16="http://schemas.microsoft.com/office/drawing/2014/main" id="{63DA5758-DC31-D7E3-2844-5741D66D8760}"/>
              </a:ext>
            </a:extLst>
          </p:cNvPr>
          <p:cNvSpPr>
            <a:spLocks noGrp="1"/>
          </p:cNvSpPr>
          <p:nvPr>
            <p:ph type="subTitle" idx="1" hasCustomPrompt="1"/>
          </p:nvPr>
        </p:nvSpPr>
        <p:spPr>
          <a:xfrm>
            <a:off x="7854928" y="4518278"/>
            <a:ext cx="3965597" cy="588958"/>
          </a:xfrm>
        </p:spPr>
        <p:txBody>
          <a:bodyPr>
            <a:no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placeholder delivering on the promise of omnichannel commerce</a:t>
            </a:r>
            <a:endParaRPr lang="en-AU" dirty="0"/>
          </a:p>
        </p:txBody>
      </p:sp>
      <p:sp>
        <p:nvSpPr>
          <p:cNvPr id="15" name="Text Placeholder 12">
            <a:extLst>
              <a:ext uri="{FF2B5EF4-FFF2-40B4-BE49-F238E27FC236}">
                <a16:creationId xmlns:a16="http://schemas.microsoft.com/office/drawing/2014/main" id="{5395D01C-E305-C6D1-3799-E0F9E2BAE992}"/>
              </a:ext>
            </a:extLst>
          </p:cNvPr>
          <p:cNvSpPr>
            <a:spLocks noGrp="1"/>
          </p:cNvSpPr>
          <p:nvPr>
            <p:ph type="body" sz="quarter" idx="10" hasCustomPrompt="1"/>
          </p:nvPr>
        </p:nvSpPr>
        <p:spPr>
          <a:xfrm>
            <a:off x="7854927" y="5146028"/>
            <a:ext cx="3965595" cy="305481"/>
          </a:xfrm>
        </p:spPr>
        <p:txBody>
          <a:bodyPr>
            <a:noAutofit/>
          </a:bodyPr>
          <a:lstStyle>
            <a:lvl1pPr marL="0" indent="0">
              <a:buNone/>
              <a:defRPr sz="1600">
                <a:solidFill>
                  <a:schemeClr val="tx1"/>
                </a:solidFill>
              </a:defRPr>
            </a:lvl1pPr>
          </a:lstStyle>
          <a:p>
            <a:pPr lvl="0"/>
            <a:r>
              <a:rPr lang="en-GB"/>
              <a:t>Presented by: First and Last name</a:t>
            </a:r>
            <a:endParaRPr lang="en-AU"/>
          </a:p>
        </p:txBody>
      </p:sp>
      <p:sp>
        <p:nvSpPr>
          <p:cNvPr id="17" name="Text Placeholder 12">
            <a:extLst>
              <a:ext uri="{FF2B5EF4-FFF2-40B4-BE49-F238E27FC236}">
                <a16:creationId xmlns:a16="http://schemas.microsoft.com/office/drawing/2014/main" id="{4FE16390-965B-A73C-BE7C-A4E0E29A1CD0}"/>
              </a:ext>
            </a:extLst>
          </p:cNvPr>
          <p:cNvSpPr>
            <a:spLocks noGrp="1"/>
          </p:cNvSpPr>
          <p:nvPr>
            <p:ph type="body" sz="quarter" idx="11" hasCustomPrompt="1"/>
          </p:nvPr>
        </p:nvSpPr>
        <p:spPr>
          <a:xfrm>
            <a:off x="7854928" y="5530838"/>
            <a:ext cx="1835482" cy="305481"/>
          </a:xfrm>
        </p:spPr>
        <p:txBody>
          <a:bodyPr>
            <a:noAutofit/>
          </a:bodyPr>
          <a:lstStyle>
            <a:lvl1pPr marL="0" indent="0">
              <a:buNone/>
              <a:defRPr sz="1600">
                <a:solidFill>
                  <a:schemeClr val="tx1"/>
                </a:solidFill>
              </a:defRPr>
            </a:lvl1pPr>
          </a:lstStyle>
          <a:p>
            <a:pPr lvl="0"/>
            <a:fld id="{810F405F-DB9C-644F-B52E-2A6CF5888009}" type="datetime4">
              <a:rPr lang="en-US" smtClean="0"/>
              <a:t>July 26, 2024</a:t>
            </a:fld>
            <a:endParaRPr lang="en-AU" dirty="0"/>
          </a:p>
        </p:txBody>
      </p:sp>
      <p:sp>
        <p:nvSpPr>
          <p:cNvPr id="18" name="TextBox 17">
            <a:extLst>
              <a:ext uri="{FF2B5EF4-FFF2-40B4-BE49-F238E27FC236}">
                <a16:creationId xmlns:a16="http://schemas.microsoft.com/office/drawing/2014/main" id="{A2B8822F-8E08-DF1A-0418-4B211F73E772}"/>
              </a:ext>
            </a:extLst>
          </p:cNvPr>
          <p:cNvSpPr txBox="1"/>
          <p:nvPr userDrawn="1"/>
        </p:nvSpPr>
        <p:spPr>
          <a:xfrm>
            <a:off x="7741829" y="6474847"/>
            <a:ext cx="3826870" cy="215444"/>
          </a:xfrm>
          <a:prstGeom prst="rect">
            <a:avLst/>
          </a:prstGeom>
          <a:noFill/>
        </p:spPr>
        <p:txBody>
          <a:bodyPr wrap="square">
            <a:spAutoFit/>
          </a:bodyPr>
          <a:lstStyle/>
          <a:p>
            <a:pPr marR="0" algn="l" rtl="0"/>
            <a:r>
              <a:rPr lang="en-GB" sz="1200" b="0" i="0" u="none" strike="noStrike" baseline="30000" dirty="0">
                <a:solidFill>
                  <a:srgbClr val="C1BDC7"/>
                </a:solidFill>
                <a:latin typeface="DM Sans" pitchFamily="2" charset="0"/>
              </a:rPr>
              <a:t>© </a:t>
            </a:r>
            <a:fld id="{2D3AA73E-5B3E-F841-B079-B43997F2A002}"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cxnSp>
        <p:nvCxnSpPr>
          <p:cNvPr id="19" name="Straight Connector 18">
            <a:extLst>
              <a:ext uri="{FF2B5EF4-FFF2-40B4-BE49-F238E27FC236}">
                <a16:creationId xmlns:a16="http://schemas.microsoft.com/office/drawing/2014/main" id="{8A223E6E-B05A-B702-46D6-28452C04C134}"/>
              </a:ext>
            </a:extLst>
          </p:cNvPr>
          <p:cNvCxnSpPr>
            <a:cxnSpLocks/>
          </p:cNvCxnSpPr>
          <p:nvPr userDrawn="1"/>
        </p:nvCxnSpPr>
        <p:spPr>
          <a:xfrm flipV="1">
            <a:off x="7587205" y="4108704"/>
            <a:ext cx="0" cy="2749296"/>
          </a:xfrm>
          <a:prstGeom prst="line">
            <a:avLst/>
          </a:prstGeom>
          <a:ln w="9525">
            <a:solidFill>
              <a:srgbClr val="C1BDC7"/>
            </a:solidFill>
          </a:ln>
        </p:spPr>
        <p:style>
          <a:lnRef idx="2">
            <a:schemeClr val="accent1"/>
          </a:lnRef>
          <a:fillRef idx="0">
            <a:schemeClr val="accent1"/>
          </a:fillRef>
          <a:effectRef idx="1">
            <a:schemeClr val="accent1"/>
          </a:effectRef>
          <a:fontRef idx="minor">
            <a:schemeClr val="tx1"/>
          </a:fontRef>
        </p:style>
      </p:cxnSp>
      <p:pic>
        <p:nvPicPr>
          <p:cNvPr id="2" name="Graphic 1">
            <a:extLst>
              <a:ext uri="{FF2B5EF4-FFF2-40B4-BE49-F238E27FC236}">
                <a16:creationId xmlns:a16="http://schemas.microsoft.com/office/drawing/2014/main" id="{4FC2491C-B54D-7DD9-B3E3-AAAAD12117AD}"/>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735"/>
          <a:stretch/>
        </p:blipFill>
        <p:spPr>
          <a:xfrm>
            <a:off x="371475" y="366814"/>
            <a:ext cx="2361451" cy="734207"/>
          </a:xfrm>
          <a:prstGeom prst="rect">
            <a:avLst/>
          </a:prstGeom>
        </p:spPr>
      </p:pic>
    </p:spTree>
    <p:extLst>
      <p:ext uri="{BB962C8B-B14F-4D97-AF65-F5344CB8AC3E}">
        <p14:creationId xmlns:p14="http://schemas.microsoft.com/office/powerpoint/2010/main" val="1398646823"/>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9E501F41-5DD2-14EC-2142-3BC75CA02BEA}"/>
              </a:ext>
            </a:extLst>
          </p:cNvPr>
          <p:cNvSpPr>
            <a:spLocks noGrp="1"/>
          </p:cNvSpPr>
          <p:nvPr>
            <p:ph type="pic" sz="quarter" idx="14" hasCustomPrompt="1"/>
          </p:nvPr>
        </p:nvSpPr>
        <p:spPr>
          <a:xfrm>
            <a:off x="0" y="-1"/>
            <a:ext cx="6096000" cy="6238865"/>
          </a:xfrm>
          <a:prstGeom prst="rect">
            <a:avLst/>
          </a:prstGeom>
          <a:pattFill prst="pct5">
            <a:fgClr>
              <a:schemeClr val="accent1"/>
            </a:fgClr>
            <a:bgClr>
              <a:schemeClr val="bg1"/>
            </a:bgClr>
          </a:pattFill>
        </p:spPr>
        <p:txBody>
          <a:bodyPr/>
          <a:lstStyle>
            <a:lvl1pPr marL="0" indent="0">
              <a:buNone/>
              <a:defRPr>
                <a:solidFill>
                  <a:schemeClr val="accent1"/>
                </a:solidFill>
              </a:defRPr>
            </a:lvl1pPr>
          </a:lstStyle>
          <a:p>
            <a:r>
              <a:rPr lang="en-GB"/>
              <a:t> </a:t>
            </a:r>
            <a:endParaRPr lang="en-AU"/>
          </a:p>
        </p:txBody>
      </p:sp>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5" name="Text Placeholder 17">
            <a:extLst>
              <a:ext uri="{FF2B5EF4-FFF2-40B4-BE49-F238E27FC236}">
                <a16:creationId xmlns:a16="http://schemas.microsoft.com/office/drawing/2014/main" id="{33D537B2-0B98-1BAC-A7FC-1C3528100F6C}"/>
              </a:ext>
            </a:extLst>
          </p:cNvPr>
          <p:cNvSpPr>
            <a:spLocks noGrp="1"/>
          </p:cNvSpPr>
          <p:nvPr>
            <p:ph type="body" sz="quarter" idx="11" hasCustomPrompt="1"/>
          </p:nvPr>
        </p:nvSpPr>
        <p:spPr>
          <a:xfrm>
            <a:off x="6348413" y="3032999"/>
            <a:ext cx="5472111" cy="3205861"/>
          </a:xfrm>
        </p:spPr>
        <p:txBody>
          <a:bodyPr tIns="0" anchor="t">
            <a:noAutofit/>
          </a:bodyPr>
          <a:lstStyle>
            <a:lvl1pPr marL="234950" indent="-234950">
              <a:buFont typeface="+mj-lt"/>
              <a:buAutoNum type="arabicPeriod"/>
              <a:defRPr sz="1800">
                <a:solidFill>
                  <a:schemeClr val="tx1"/>
                </a:solidFill>
              </a:defRPr>
            </a:lvl1pPr>
            <a:lvl2pPr marL="360000" indent="0">
              <a:buFont typeface="+mj-lt"/>
              <a:buNone/>
              <a:defRPr/>
            </a:lvl2pPr>
          </a:lstStyle>
          <a:p>
            <a:pPr lvl="0"/>
            <a:r>
              <a:rPr lang="en-US" dirty="0"/>
              <a:t>Section title goes here</a:t>
            </a:r>
          </a:p>
        </p:txBody>
      </p:sp>
      <p:sp>
        <p:nvSpPr>
          <p:cNvPr id="18" name="Title 1">
            <a:extLst>
              <a:ext uri="{FF2B5EF4-FFF2-40B4-BE49-F238E27FC236}">
                <a16:creationId xmlns:a16="http://schemas.microsoft.com/office/drawing/2014/main" id="{66B61DD7-48BC-B3A5-CD1D-9A68A9B124FB}"/>
              </a:ext>
            </a:extLst>
          </p:cNvPr>
          <p:cNvSpPr>
            <a:spLocks noGrp="1"/>
          </p:cNvSpPr>
          <p:nvPr>
            <p:ph type="ctrTitle" hasCustomPrompt="1"/>
          </p:nvPr>
        </p:nvSpPr>
        <p:spPr>
          <a:xfrm>
            <a:off x="6324112" y="243841"/>
            <a:ext cx="5496411" cy="1235947"/>
          </a:xfrm>
        </p:spPr>
        <p:txBody>
          <a:bodyPr anchor="t">
            <a:noAutofit/>
          </a:bodyPr>
          <a:lstStyle>
            <a:lvl1pPr algn="l">
              <a:lnSpc>
                <a:spcPct val="100000"/>
              </a:lnSpc>
              <a:defRPr sz="3800">
                <a:solidFill>
                  <a:schemeClr val="tx1"/>
                </a:solidFill>
              </a:defRPr>
            </a:lvl1pPr>
          </a:lstStyle>
          <a:p>
            <a:r>
              <a:rPr lang="en-US" dirty="0"/>
              <a:t>Agenda</a:t>
            </a:r>
            <a:endParaRPr lang="en-AU" dirty="0"/>
          </a:p>
        </p:txBody>
      </p:sp>
      <p:cxnSp>
        <p:nvCxnSpPr>
          <p:cNvPr id="3" name="Straight Connector 2">
            <a:extLst>
              <a:ext uri="{FF2B5EF4-FFF2-40B4-BE49-F238E27FC236}">
                <a16:creationId xmlns:a16="http://schemas.microsoft.com/office/drawing/2014/main" id="{3293A87C-9067-6BA0-8017-734A6854D112}"/>
              </a:ext>
            </a:extLst>
          </p:cNvPr>
          <p:cNvCxnSpPr>
            <a:cxnSpLocks/>
          </p:cNvCxnSpPr>
          <p:nvPr userDrawn="1"/>
        </p:nvCxnSpPr>
        <p:spPr>
          <a:xfrm flipV="1">
            <a:off x="6096000" y="0"/>
            <a:ext cx="0" cy="6238875"/>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7A00A7F2-B3DE-FCA5-A7FE-3372A7437252}"/>
              </a:ext>
            </a:extLst>
          </p:cNvPr>
          <p:cNvSpPr txBox="1"/>
          <p:nvPr userDrawn="1"/>
        </p:nvSpPr>
        <p:spPr>
          <a:xfrm>
            <a:off x="8239874" y="6532687"/>
            <a:ext cx="3580652"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6" name="Graphic 5">
            <a:extLst>
              <a:ext uri="{FF2B5EF4-FFF2-40B4-BE49-F238E27FC236}">
                <a16:creationId xmlns:a16="http://schemas.microsoft.com/office/drawing/2014/main" id="{BDD8F482-C5C8-F0A1-BF74-B73BD6B40FB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330190316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12" name="Picture 11" descr="A red white and blue gradient&#10;&#10;Description automatically generated">
            <a:extLst>
              <a:ext uri="{FF2B5EF4-FFF2-40B4-BE49-F238E27FC236}">
                <a16:creationId xmlns:a16="http://schemas.microsoft.com/office/drawing/2014/main" id="{A4F058F7-8680-8955-1448-59A27BC97D1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8298" t="-55" r="53231" b="47802"/>
          <a:stretch/>
        </p:blipFill>
        <p:spPr>
          <a:xfrm>
            <a:off x="0" y="-6604"/>
            <a:ext cx="6095998" cy="6238875"/>
          </a:xfrm>
          <a:prstGeom prst="rect">
            <a:avLst/>
          </a:prstGeom>
        </p:spPr>
      </p:pic>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8215A74A-E1F0-F840-6FC9-A226E639DB50}"/>
              </a:ext>
            </a:extLst>
          </p:cNvPr>
          <p:cNvSpPr>
            <a:spLocks noGrp="1"/>
          </p:cNvSpPr>
          <p:nvPr>
            <p:ph type="ctrTitle" hasCustomPrompt="1"/>
          </p:nvPr>
        </p:nvSpPr>
        <p:spPr>
          <a:xfrm>
            <a:off x="371474" y="243841"/>
            <a:ext cx="5353050" cy="2725384"/>
          </a:xfrm>
        </p:spPr>
        <p:txBody>
          <a:bodyPr anchor="t">
            <a:noAutofit/>
          </a:bodyPr>
          <a:lstStyle>
            <a:lvl1pPr algn="l">
              <a:lnSpc>
                <a:spcPct val="100000"/>
              </a:lnSpc>
              <a:defRPr sz="3800">
                <a:solidFill>
                  <a:schemeClr val="tx1"/>
                </a:solidFill>
              </a:defRPr>
            </a:lvl1pPr>
          </a:lstStyle>
          <a:p>
            <a:r>
              <a:rPr lang="en-US" dirty="0"/>
              <a:t>Agenda</a:t>
            </a:r>
            <a:endParaRPr lang="en-AU" dirty="0"/>
          </a:p>
        </p:txBody>
      </p:sp>
      <p:cxnSp>
        <p:nvCxnSpPr>
          <p:cNvPr id="5" name="Straight Connector 4">
            <a:extLst>
              <a:ext uri="{FF2B5EF4-FFF2-40B4-BE49-F238E27FC236}">
                <a16:creationId xmlns:a16="http://schemas.microsoft.com/office/drawing/2014/main" id="{D24D6DA0-AECE-DA33-F4D2-44AB2FA0599D}"/>
              </a:ext>
            </a:extLst>
          </p:cNvPr>
          <p:cNvCxnSpPr>
            <a:cxnSpLocks/>
          </p:cNvCxnSpPr>
          <p:nvPr userDrawn="1"/>
        </p:nvCxnSpPr>
        <p:spPr>
          <a:xfrm flipV="1">
            <a:off x="6096000" y="0"/>
            <a:ext cx="0" cy="6238875"/>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432718A-48DA-5886-A422-CA27B163B114}"/>
              </a:ext>
            </a:extLst>
          </p:cNvPr>
          <p:cNvSpPr txBox="1"/>
          <p:nvPr userDrawn="1"/>
        </p:nvSpPr>
        <p:spPr>
          <a:xfrm>
            <a:off x="7787811" y="6519315"/>
            <a:ext cx="4032715"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6" name="Graphic 5">
            <a:extLst>
              <a:ext uri="{FF2B5EF4-FFF2-40B4-BE49-F238E27FC236}">
                <a16:creationId xmlns:a16="http://schemas.microsoft.com/office/drawing/2014/main" id="{EDE88F83-5FA0-4EAD-6151-CA11CDA41A75}"/>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735"/>
          <a:stretch/>
        </p:blipFill>
        <p:spPr>
          <a:xfrm>
            <a:off x="371475" y="6361478"/>
            <a:ext cx="1340505" cy="416782"/>
          </a:xfrm>
          <a:prstGeom prst="rect">
            <a:avLst/>
          </a:prstGeom>
        </p:spPr>
      </p:pic>
      <p:sp>
        <p:nvSpPr>
          <p:cNvPr id="11" name="Text Placeholder 17">
            <a:extLst>
              <a:ext uri="{FF2B5EF4-FFF2-40B4-BE49-F238E27FC236}">
                <a16:creationId xmlns:a16="http://schemas.microsoft.com/office/drawing/2014/main" id="{33C459A2-9EFA-528D-FAA3-56E59B510584}"/>
              </a:ext>
            </a:extLst>
          </p:cNvPr>
          <p:cNvSpPr>
            <a:spLocks noGrp="1"/>
          </p:cNvSpPr>
          <p:nvPr>
            <p:ph type="body" sz="quarter" idx="11" hasCustomPrompt="1"/>
          </p:nvPr>
        </p:nvSpPr>
        <p:spPr>
          <a:xfrm>
            <a:off x="6544638" y="813823"/>
            <a:ext cx="5275887" cy="5131230"/>
          </a:xfrm>
        </p:spPr>
        <p:txBody>
          <a:bodyPr tIns="0" anchor="t">
            <a:noAutofit/>
          </a:bodyPr>
          <a:lstStyle>
            <a:lvl1pPr marL="234950" indent="-234950">
              <a:buFont typeface="+mj-lt"/>
              <a:buAutoNum type="arabicPeriod"/>
              <a:defRPr sz="1800">
                <a:solidFill>
                  <a:schemeClr val="tx1"/>
                </a:solidFill>
              </a:defRPr>
            </a:lvl1pPr>
            <a:lvl2pPr marL="360000" indent="0">
              <a:buFont typeface="+mj-lt"/>
              <a:buNone/>
              <a:defRPr/>
            </a:lvl2pPr>
          </a:lstStyle>
          <a:p>
            <a:pPr lvl="0"/>
            <a:r>
              <a:rPr lang="en-US" dirty="0"/>
              <a:t>Section title goes here</a:t>
            </a:r>
          </a:p>
        </p:txBody>
      </p:sp>
    </p:spTree>
    <p:extLst>
      <p:ext uri="{BB962C8B-B14F-4D97-AF65-F5344CB8AC3E}">
        <p14:creationId xmlns:p14="http://schemas.microsoft.com/office/powerpoint/2010/main" val="265972564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7AF6A6-4DF6-560B-C1A5-F421F1E7118C}"/>
              </a:ext>
            </a:extLst>
          </p:cNvPr>
          <p:cNvSpPr/>
          <p:nvPr userDrawn="1"/>
        </p:nvSpPr>
        <p:spPr>
          <a:xfrm>
            <a:off x="0" y="1"/>
            <a:ext cx="6096000" cy="62388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descr="A red white and blue gradient&#10;&#10;Description automatically generated">
            <a:extLst>
              <a:ext uri="{FF2B5EF4-FFF2-40B4-BE49-F238E27FC236}">
                <a16:creationId xmlns:a16="http://schemas.microsoft.com/office/drawing/2014/main" id="{0374DBFE-434B-022C-451A-A2D6DE093135}"/>
              </a:ext>
            </a:extLst>
          </p:cNvPr>
          <p:cNvPicPr>
            <a:picLocks noChangeAspect="1"/>
          </p:cNvPicPr>
          <p:nvPr userDrawn="1"/>
        </p:nvPicPr>
        <p:blipFill rotWithShape="1">
          <a:blip r:embed="rId2" cstate="print">
            <a:alphaModFix amt="51000"/>
            <a:extLst>
              <a:ext uri="{28A0092B-C50C-407E-A947-70E740481C1C}">
                <a14:useLocalDpi xmlns:a14="http://schemas.microsoft.com/office/drawing/2010/main"/>
              </a:ext>
            </a:extLst>
          </a:blip>
          <a:srcRect/>
          <a:stretch/>
        </p:blipFill>
        <p:spPr>
          <a:xfrm>
            <a:off x="6096000" y="28212"/>
            <a:ext cx="6096000" cy="6210652"/>
          </a:xfrm>
          <a:prstGeom prst="rect">
            <a:avLst/>
          </a:prstGeom>
        </p:spPr>
      </p:pic>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26" name="Text Placeholder 17">
            <a:extLst>
              <a:ext uri="{FF2B5EF4-FFF2-40B4-BE49-F238E27FC236}">
                <a16:creationId xmlns:a16="http://schemas.microsoft.com/office/drawing/2014/main" id="{A61FFF33-9E4B-0173-5B2A-27CBA425F77E}"/>
              </a:ext>
            </a:extLst>
          </p:cNvPr>
          <p:cNvSpPr>
            <a:spLocks noGrp="1"/>
          </p:cNvSpPr>
          <p:nvPr>
            <p:ph type="body" sz="quarter" idx="11" hasCustomPrompt="1"/>
          </p:nvPr>
        </p:nvSpPr>
        <p:spPr>
          <a:xfrm>
            <a:off x="6348413" y="356869"/>
            <a:ext cx="5472111" cy="3657569"/>
          </a:xfrm>
        </p:spPr>
        <p:txBody>
          <a:bodyPr tIns="0" anchor="t">
            <a:noAutofit/>
          </a:bodyPr>
          <a:lstStyle>
            <a:lvl1pPr marL="234950" indent="-234950">
              <a:buFont typeface="+mj-lt"/>
              <a:buAutoNum type="arabicPeriod"/>
              <a:defRPr sz="1800">
                <a:solidFill>
                  <a:schemeClr val="tx1"/>
                </a:solidFill>
              </a:defRPr>
            </a:lvl1pPr>
            <a:lvl2pPr marL="360000" indent="0">
              <a:buFont typeface="+mj-lt"/>
              <a:buNone/>
              <a:defRPr/>
            </a:lvl2pPr>
          </a:lstStyle>
          <a:p>
            <a:pPr lvl="0"/>
            <a:r>
              <a:rPr lang="en-US" dirty="0"/>
              <a:t>Section title goes here</a:t>
            </a:r>
          </a:p>
        </p:txBody>
      </p:sp>
      <p:sp>
        <p:nvSpPr>
          <p:cNvPr id="3" name="Title 1">
            <a:extLst>
              <a:ext uri="{FF2B5EF4-FFF2-40B4-BE49-F238E27FC236}">
                <a16:creationId xmlns:a16="http://schemas.microsoft.com/office/drawing/2014/main" id="{CFC9F1DC-9E31-9691-5466-B04519E15652}"/>
              </a:ext>
            </a:extLst>
          </p:cNvPr>
          <p:cNvSpPr>
            <a:spLocks noGrp="1"/>
          </p:cNvSpPr>
          <p:nvPr>
            <p:ph type="ctrTitle" hasCustomPrompt="1"/>
          </p:nvPr>
        </p:nvSpPr>
        <p:spPr>
          <a:xfrm>
            <a:off x="371474" y="243841"/>
            <a:ext cx="5353050" cy="2725384"/>
          </a:xfrm>
        </p:spPr>
        <p:txBody>
          <a:bodyPr anchor="t">
            <a:noAutofit/>
          </a:bodyPr>
          <a:lstStyle>
            <a:lvl1pPr algn="l">
              <a:lnSpc>
                <a:spcPct val="100000"/>
              </a:lnSpc>
              <a:defRPr sz="3800">
                <a:solidFill>
                  <a:schemeClr val="bg1"/>
                </a:solidFill>
              </a:defRPr>
            </a:lvl1pPr>
          </a:lstStyle>
          <a:p>
            <a:r>
              <a:rPr lang="en-US" dirty="0"/>
              <a:t>Agenda</a:t>
            </a:r>
            <a:endParaRPr lang="en-AU" dirty="0"/>
          </a:p>
        </p:txBody>
      </p:sp>
      <p:sp>
        <p:nvSpPr>
          <p:cNvPr id="4" name="TextBox 3">
            <a:extLst>
              <a:ext uri="{FF2B5EF4-FFF2-40B4-BE49-F238E27FC236}">
                <a16:creationId xmlns:a16="http://schemas.microsoft.com/office/drawing/2014/main" id="{9B500D42-3CED-E874-CE41-96E8577EC507}"/>
              </a:ext>
            </a:extLst>
          </p:cNvPr>
          <p:cNvSpPr txBox="1"/>
          <p:nvPr userDrawn="1"/>
        </p:nvSpPr>
        <p:spPr>
          <a:xfrm>
            <a:off x="8219326" y="6532697"/>
            <a:ext cx="3601200"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2" name="Graphic 1">
            <a:extLst>
              <a:ext uri="{FF2B5EF4-FFF2-40B4-BE49-F238E27FC236}">
                <a16:creationId xmlns:a16="http://schemas.microsoft.com/office/drawing/2014/main" id="{CA62722A-E8E4-83AC-857D-05A6FEF374CE}"/>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735"/>
          <a:stretch/>
        </p:blipFill>
        <p:spPr>
          <a:xfrm>
            <a:off x="371475" y="6361478"/>
            <a:ext cx="1340505" cy="416782"/>
          </a:xfrm>
          <a:prstGeom prst="rect">
            <a:avLst/>
          </a:prstGeom>
        </p:spPr>
      </p:pic>
    </p:spTree>
    <p:extLst>
      <p:ext uri="{BB962C8B-B14F-4D97-AF65-F5344CB8AC3E}">
        <p14:creationId xmlns:p14="http://schemas.microsoft.com/office/powerpoint/2010/main" val="241478508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pic>
        <p:nvPicPr>
          <p:cNvPr id="17" name="Picture 16" descr="A red white and blue gradient&#10;&#10;Description automatically generated">
            <a:extLst>
              <a:ext uri="{FF2B5EF4-FFF2-40B4-BE49-F238E27FC236}">
                <a16:creationId xmlns:a16="http://schemas.microsoft.com/office/drawing/2014/main" id="{D838A8CE-E535-CF3F-8FA0-09665A3211BA}"/>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t="-454"/>
          <a:stretch/>
        </p:blipFill>
        <p:spPr>
          <a:xfrm>
            <a:off x="0" y="0"/>
            <a:ext cx="12192000" cy="6238875"/>
          </a:xfrm>
          <a:prstGeom prst="rect">
            <a:avLst/>
          </a:prstGeom>
        </p:spPr>
      </p:pic>
      <p:cxnSp>
        <p:nvCxnSpPr>
          <p:cNvPr id="13" name="Straight Connector 12">
            <a:extLst>
              <a:ext uri="{FF2B5EF4-FFF2-40B4-BE49-F238E27FC236}">
                <a16:creationId xmlns:a16="http://schemas.microsoft.com/office/drawing/2014/main" id="{EFFAD56D-3A3B-8737-6319-F9E0A9F9099B}"/>
              </a:ext>
            </a:extLst>
          </p:cNvPr>
          <p:cNvCxnSpPr>
            <a:cxnSpLocks/>
          </p:cNvCxnSpPr>
          <p:nvPr userDrawn="1"/>
        </p:nvCxnSpPr>
        <p:spPr>
          <a:xfrm>
            <a:off x="0" y="6238875"/>
            <a:ext cx="12188952" cy="0"/>
          </a:xfrm>
          <a:prstGeom prst="line">
            <a:avLst/>
          </a:prstGeom>
          <a:ln w="12700">
            <a:solidFill>
              <a:srgbClr val="C1BDC7"/>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C1CD8D5D-3419-D7D3-C6C2-FF0E65FAEC04}"/>
              </a:ext>
            </a:extLst>
          </p:cNvPr>
          <p:cNvSpPr>
            <a:spLocks noGrp="1"/>
          </p:cNvSpPr>
          <p:nvPr>
            <p:ph type="ctrTitle" hasCustomPrompt="1"/>
          </p:nvPr>
        </p:nvSpPr>
        <p:spPr>
          <a:xfrm>
            <a:off x="371474" y="243841"/>
            <a:ext cx="5353050" cy="2725384"/>
          </a:xfrm>
        </p:spPr>
        <p:txBody>
          <a:bodyPr anchor="t">
            <a:noAutofit/>
          </a:bodyPr>
          <a:lstStyle>
            <a:lvl1pPr algn="l">
              <a:lnSpc>
                <a:spcPct val="100000"/>
              </a:lnSpc>
              <a:defRPr sz="3800">
                <a:solidFill>
                  <a:schemeClr val="tx1"/>
                </a:solidFill>
              </a:defRPr>
            </a:lvl1pPr>
          </a:lstStyle>
          <a:p>
            <a:r>
              <a:rPr lang="en-US" dirty="0"/>
              <a:t>Agenda</a:t>
            </a:r>
            <a:endParaRPr lang="en-AU" dirty="0"/>
          </a:p>
        </p:txBody>
      </p:sp>
      <p:sp>
        <p:nvSpPr>
          <p:cNvPr id="5" name="TextBox 4">
            <a:extLst>
              <a:ext uri="{FF2B5EF4-FFF2-40B4-BE49-F238E27FC236}">
                <a16:creationId xmlns:a16="http://schemas.microsoft.com/office/drawing/2014/main" id="{D7615042-9DEB-CC6C-C694-AF5F221B72BF}"/>
              </a:ext>
            </a:extLst>
          </p:cNvPr>
          <p:cNvSpPr txBox="1"/>
          <p:nvPr userDrawn="1"/>
        </p:nvSpPr>
        <p:spPr>
          <a:xfrm>
            <a:off x="7777537" y="6532698"/>
            <a:ext cx="4042989" cy="215444"/>
          </a:xfrm>
          <a:prstGeom prst="rect">
            <a:avLst/>
          </a:prstGeom>
          <a:noFill/>
        </p:spPr>
        <p:txBody>
          <a:bodyPr wrap="square" lIns="0" rIns="0" anchor="ctr">
            <a:spAutoFit/>
          </a:bodyPr>
          <a:lstStyle/>
          <a:p>
            <a:pPr marR="0" algn="r" rtl="0"/>
            <a:r>
              <a:rPr lang="en-GB" sz="1200" b="0" i="0" u="none" strike="noStrike" baseline="30000" dirty="0">
                <a:solidFill>
                  <a:srgbClr val="C1BDC7"/>
                </a:solidFill>
                <a:latin typeface="DM Sans" pitchFamily="2" charset="0"/>
              </a:rPr>
              <a:t>© </a:t>
            </a:r>
            <a:fld id="{6282DB43-EB67-8D47-B59C-A30BA5A42806}" type="datetimeyyyy">
              <a:rPr lang="en-US" sz="1200" b="0" i="0" u="none" strike="noStrike" baseline="30000" smtClean="0">
                <a:solidFill>
                  <a:srgbClr val="C1BDC7"/>
                </a:solidFill>
                <a:latin typeface="DM Sans" pitchFamily="2" charset="0"/>
              </a:rPr>
              <a:t>2024</a:t>
            </a:fld>
            <a:r>
              <a:rPr lang="en-GB" sz="1200" b="0" i="0" u="none" strike="noStrike" baseline="30000" dirty="0">
                <a:solidFill>
                  <a:srgbClr val="C1BDC7"/>
                </a:solidFill>
                <a:latin typeface="DM Sans" pitchFamily="2" charset="0"/>
              </a:rPr>
              <a:t>, Sitecore A/S or a Sitecore affiliated company. All rights reserved.</a:t>
            </a:r>
          </a:p>
        </p:txBody>
      </p:sp>
      <p:pic>
        <p:nvPicPr>
          <p:cNvPr id="3" name="Graphic 2">
            <a:extLst>
              <a:ext uri="{FF2B5EF4-FFF2-40B4-BE49-F238E27FC236}">
                <a16:creationId xmlns:a16="http://schemas.microsoft.com/office/drawing/2014/main" id="{CE07A03F-88AE-8089-DB7C-204BAC161322}"/>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735"/>
          <a:stretch/>
        </p:blipFill>
        <p:spPr>
          <a:xfrm>
            <a:off x="371475" y="6361478"/>
            <a:ext cx="1340505" cy="416782"/>
          </a:xfrm>
          <a:prstGeom prst="rect">
            <a:avLst/>
          </a:prstGeom>
        </p:spPr>
      </p:pic>
      <p:sp>
        <p:nvSpPr>
          <p:cNvPr id="6" name="Text Placeholder 17">
            <a:extLst>
              <a:ext uri="{FF2B5EF4-FFF2-40B4-BE49-F238E27FC236}">
                <a16:creationId xmlns:a16="http://schemas.microsoft.com/office/drawing/2014/main" id="{8071D11C-9580-6FF5-F172-2D89660B3CB6}"/>
              </a:ext>
            </a:extLst>
          </p:cNvPr>
          <p:cNvSpPr>
            <a:spLocks noGrp="1"/>
          </p:cNvSpPr>
          <p:nvPr>
            <p:ph type="body" sz="quarter" idx="11" hasCustomPrompt="1"/>
          </p:nvPr>
        </p:nvSpPr>
        <p:spPr>
          <a:xfrm>
            <a:off x="6094476" y="813823"/>
            <a:ext cx="5726050" cy="5131230"/>
          </a:xfrm>
        </p:spPr>
        <p:txBody>
          <a:bodyPr tIns="0" anchor="t">
            <a:noAutofit/>
          </a:bodyPr>
          <a:lstStyle>
            <a:lvl1pPr marL="234950" indent="-234950">
              <a:buFont typeface="+mj-lt"/>
              <a:buAutoNum type="arabicPeriod"/>
              <a:defRPr sz="1800">
                <a:solidFill>
                  <a:schemeClr val="tx1"/>
                </a:solidFill>
              </a:defRPr>
            </a:lvl1pPr>
            <a:lvl2pPr marL="360000" indent="0">
              <a:buFont typeface="+mj-lt"/>
              <a:buNone/>
              <a:defRPr/>
            </a:lvl2pPr>
          </a:lstStyle>
          <a:p>
            <a:pPr lvl="0"/>
            <a:r>
              <a:rPr lang="en-US" dirty="0"/>
              <a:t>Section title goes here</a:t>
            </a:r>
          </a:p>
        </p:txBody>
      </p:sp>
    </p:spTree>
    <p:extLst>
      <p:ext uri="{BB962C8B-B14F-4D97-AF65-F5344CB8AC3E}">
        <p14:creationId xmlns:p14="http://schemas.microsoft.com/office/powerpoint/2010/main" val="5338435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7B20FC-6B69-53E0-4CEC-2CC3B0F91AD3}"/>
              </a:ext>
            </a:extLst>
          </p:cNvPr>
          <p:cNvSpPr>
            <a:spLocks noGrp="1"/>
          </p:cNvSpPr>
          <p:nvPr>
            <p:ph type="title"/>
          </p:nvPr>
        </p:nvSpPr>
        <p:spPr>
          <a:xfrm>
            <a:off x="371475" y="387350"/>
            <a:ext cx="11449050" cy="1303338"/>
          </a:xfrm>
          <a:prstGeom prst="rect">
            <a:avLst/>
          </a:prstGeom>
        </p:spPr>
        <p:txBody>
          <a:bodyPr vert="horz" lIns="0" tIns="45720" rIns="0" bIns="45720" rtlCol="0" anchor="ctr">
            <a:no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6562F53B-EB2D-53FC-4622-9FC2AE1E0C5A}"/>
              </a:ext>
            </a:extLst>
          </p:cNvPr>
          <p:cNvSpPr>
            <a:spLocks noGrp="1"/>
          </p:cNvSpPr>
          <p:nvPr>
            <p:ph type="body" idx="1"/>
          </p:nvPr>
        </p:nvSpPr>
        <p:spPr>
          <a:xfrm>
            <a:off x="371475" y="1825625"/>
            <a:ext cx="11449050" cy="4351338"/>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826593637"/>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60" r:id="rId3"/>
    <p:sldLayoutId id="2147483661" r:id="rId4"/>
    <p:sldLayoutId id="2147483662" r:id="rId5"/>
    <p:sldLayoutId id="2147483652" r:id="rId6"/>
    <p:sldLayoutId id="2147483693" r:id="rId7"/>
    <p:sldLayoutId id="2147483696" r:id="rId8"/>
    <p:sldLayoutId id="2147483694" r:id="rId9"/>
    <p:sldLayoutId id="2147483664" r:id="rId10"/>
    <p:sldLayoutId id="2147483705" r:id="rId11"/>
    <p:sldLayoutId id="2147483706" r:id="rId12"/>
    <p:sldLayoutId id="2147483708" r:id="rId13"/>
    <p:sldLayoutId id="2147483709" r:id="rId14"/>
    <p:sldLayoutId id="2147483711" r:id="rId15"/>
    <p:sldLayoutId id="2147483712" r:id="rId16"/>
    <p:sldLayoutId id="2147483713" r:id="rId17"/>
    <p:sldLayoutId id="2147483669" r:id="rId18"/>
    <p:sldLayoutId id="2147483670" r:id="rId19"/>
    <p:sldLayoutId id="2147483671" r:id="rId20"/>
    <p:sldLayoutId id="2147483672" r:id="rId21"/>
    <p:sldLayoutId id="2147483674" r:id="rId22"/>
    <p:sldLayoutId id="2147483719" r:id="rId23"/>
    <p:sldLayoutId id="2147483720" r:id="rId24"/>
    <p:sldLayoutId id="2147483678" r:id="rId25"/>
    <p:sldLayoutId id="2147483677" r:id="rId26"/>
    <p:sldLayoutId id="2147483680" r:id="rId27"/>
    <p:sldLayoutId id="2147483681" r:id="rId28"/>
    <p:sldLayoutId id="2147483684" r:id="rId29"/>
    <p:sldLayoutId id="2147483683" r:id="rId30"/>
    <p:sldLayoutId id="2147483676" r:id="rId31"/>
    <p:sldLayoutId id="2147483682" r:id="rId32"/>
    <p:sldLayoutId id="2147483685" r:id="rId33"/>
    <p:sldLayoutId id="2147483717" r:id="rId34"/>
    <p:sldLayoutId id="2147483718" r:id="rId35"/>
    <p:sldLayoutId id="2147483692" r:id="rId36"/>
    <p:sldLayoutId id="2147483697" r:id="rId37"/>
    <p:sldLayoutId id="2147483698" r:id="rId38"/>
    <p:sldLayoutId id="2147483687" r:id="rId39"/>
    <p:sldLayoutId id="2147483688" r:id="rId40"/>
    <p:sldLayoutId id="2147483689" r:id="rId41"/>
    <p:sldLayoutId id="2147483690" r:id="rId42"/>
    <p:sldLayoutId id="2147483691" r:id="rId43"/>
  </p:sldLayoutIdLst>
  <p:transition>
    <p:fade/>
  </p:transition>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1"/>
          </a:solidFill>
          <a:latin typeface="+mn-lt"/>
          <a:ea typeface="+mn-ea"/>
          <a:cs typeface="+mn-cs"/>
        </a:defRPr>
      </a:lvl1pPr>
      <a:lvl2pPr marL="512763" indent="-22225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692150" indent="-179388"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858838" indent="-166688"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1025525" indent="-179388"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34" userDrawn="1">
          <p15:clr>
            <a:srgbClr val="F26B43"/>
          </p15:clr>
        </p15:guide>
        <p15:guide id="3" pos="7446" userDrawn="1">
          <p15:clr>
            <a:srgbClr val="F26B43"/>
          </p15:clr>
        </p15:guide>
        <p15:guide id="4" orient="horz" pos="244" userDrawn="1">
          <p15:clr>
            <a:srgbClr val="F26B43"/>
          </p15:clr>
        </p15:guide>
        <p15:guide id="5" orient="horz" pos="3930" userDrawn="1">
          <p15:clr>
            <a:srgbClr val="F26B43"/>
          </p15:clr>
        </p15:guide>
        <p15:guide id="6" pos="5881" userDrawn="1">
          <p15:clr>
            <a:srgbClr val="F26B43"/>
          </p15:clr>
        </p15:guide>
        <p15:guide id="7" pos="5564" userDrawn="1">
          <p15:clr>
            <a:srgbClr val="F26B43"/>
          </p15:clr>
        </p15:guide>
        <p15:guide id="8" pos="3999" userDrawn="1">
          <p15:clr>
            <a:srgbClr val="F26B43"/>
          </p15:clr>
        </p15:guide>
        <p15:guide id="9" pos="3681" userDrawn="1">
          <p15:clr>
            <a:srgbClr val="F26B43"/>
          </p15:clr>
        </p15:guide>
        <p15:guide id="10" pos="2116" userDrawn="1">
          <p15:clr>
            <a:srgbClr val="F26B43"/>
          </p15:clr>
        </p15:guide>
        <p15:guide id="11" pos="179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comments" Target="../comments/commen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2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image" Target="../media/image2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2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2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2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23.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2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5.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6.xml"/><Relationship Id="rId5" Type="http://schemas.openxmlformats.org/officeDocument/2006/relationships/image" Target="../media/image23.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image" Target="../media/image23.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6.xml"/><Relationship Id="rId5" Type="http://schemas.openxmlformats.org/officeDocument/2006/relationships/image" Target="../media/image26.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6.xml"/><Relationship Id="rId5" Type="http://schemas.openxmlformats.org/officeDocument/2006/relationships/image" Target="../media/image26.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image" Target="../media/image26.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6.xml"/><Relationship Id="rId5" Type="http://schemas.openxmlformats.org/officeDocument/2006/relationships/image" Target="../media/image26.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6.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6.xml"/><Relationship Id="rId5" Type="http://schemas.openxmlformats.org/officeDocument/2006/relationships/image" Target="../media/image29.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openxmlformats.org/officeDocument/2006/relationships/image" Target="../media/image30.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5.xml"/><Relationship Id="rId5" Type="http://schemas.openxmlformats.org/officeDocument/2006/relationships/image" Target="../media/image30.pn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5.xml"/><Relationship Id="rId5" Type="http://schemas.openxmlformats.org/officeDocument/2006/relationships/image" Target="../media/image30.pn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comments" Target="../comments/commen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078B32-0BB9-490A-8683-33D4A889EE63}"/>
              </a:ext>
            </a:extLst>
          </p:cNvPr>
          <p:cNvSpPr>
            <a:spLocks noGrp="1"/>
          </p:cNvSpPr>
          <p:nvPr>
            <p:ph type="ctrTitle"/>
          </p:nvPr>
        </p:nvSpPr>
        <p:spPr/>
        <p:txBody>
          <a:bodyPr/>
          <a:lstStyle/>
          <a:p>
            <a:r>
              <a:rPr lang="en-US" dirty="0"/>
              <a:t>Make your Next.js </a:t>
            </a:r>
            <a:br>
              <a:rPr lang="en-US" dirty="0"/>
            </a:br>
            <a:r>
              <a:rPr lang="en-US" dirty="0"/>
              <a:t>Sitecore site faster</a:t>
            </a:r>
          </a:p>
        </p:txBody>
      </p:sp>
      <p:sp>
        <p:nvSpPr>
          <p:cNvPr id="8" name="Subtitle 7">
            <a:extLst>
              <a:ext uri="{FF2B5EF4-FFF2-40B4-BE49-F238E27FC236}">
                <a16:creationId xmlns:a16="http://schemas.microsoft.com/office/drawing/2014/main" id="{D522669F-1195-4879-A203-4BCEDF175529}"/>
              </a:ext>
            </a:extLst>
          </p:cNvPr>
          <p:cNvSpPr>
            <a:spLocks noGrp="1"/>
          </p:cNvSpPr>
          <p:nvPr>
            <p:ph type="subTitle" idx="1"/>
          </p:nvPr>
        </p:nvSpPr>
        <p:spPr/>
        <p:txBody>
          <a:bodyPr/>
          <a:lstStyle/>
          <a:p>
            <a:r>
              <a:rPr lang="en-US" dirty="0"/>
              <a:t>Analyze and improve JavaScript bundle</a:t>
            </a:r>
          </a:p>
        </p:txBody>
      </p:sp>
      <p:sp>
        <p:nvSpPr>
          <p:cNvPr id="9" name="Text Placeholder 8">
            <a:extLst>
              <a:ext uri="{FF2B5EF4-FFF2-40B4-BE49-F238E27FC236}">
                <a16:creationId xmlns:a16="http://schemas.microsoft.com/office/drawing/2014/main" id="{C4F0D0C3-5EC6-482D-B324-047B62459159}"/>
              </a:ext>
            </a:extLst>
          </p:cNvPr>
          <p:cNvSpPr>
            <a:spLocks noGrp="1"/>
          </p:cNvSpPr>
          <p:nvPr>
            <p:ph type="body" sz="quarter" idx="10"/>
          </p:nvPr>
        </p:nvSpPr>
        <p:spPr/>
        <p:txBody>
          <a:bodyPr/>
          <a:lstStyle/>
          <a:p>
            <a:r>
              <a:rPr lang="en-US" dirty="0"/>
              <a:t>Presented by: Anton Tishchenko</a:t>
            </a:r>
          </a:p>
        </p:txBody>
      </p:sp>
      <p:sp>
        <p:nvSpPr>
          <p:cNvPr id="10" name="Text Placeholder 9">
            <a:extLst>
              <a:ext uri="{FF2B5EF4-FFF2-40B4-BE49-F238E27FC236}">
                <a16:creationId xmlns:a16="http://schemas.microsoft.com/office/drawing/2014/main" id="{14827211-88C5-4A9F-B68C-9B29546020AF}"/>
              </a:ext>
            </a:extLst>
          </p:cNvPr>
          <p:cNvSpPr>
            <a:spLocks noGrp="1"/>
          </p:cNvSpPr>
          <p:nvPr>
            <p:ph type="body" sz="quarter" idx="11"/>
          </p:nvPr>
        </p:nvSpPr>
        <p:spPr/>
        <p:txBody>
          <a:bodyPr/>
          <a:lstStyle/>
          <a:p>
            <a:r>
              <a:rPr lang="en-US" dirty="0"/>
              <a:t>October 17, 2024</a:t>
            </a:r>
          </a:p>
        </p:txBody>
      </p:sp>
    </p:spTree>
    <p:extLst>
      <p:ext uri="{BB962C8B-B14F-4D97-AF65-F5344CB8AC3E}">
        <p14:creationId xmlns:p14="http://schemas.microsoft.com/office/powerpoint/2010/main" val="4777748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8" name="Content Placeholder 7">
            <a:extLst>
              <a:ext uri="{FF2B5EF4-FFF2-40B4-BE49-F238E27FC236}">
                <a16:creationId xmlns:a16="http://schemas.microsoft.com/office/drawing/2014/main" id="{3BDB77BF-44DC-4649-BD4D-0556D127257D}"/>
              </a:ext>
            </a:extLst>
          </p:cNvPr>
          <p:cNvPicPr>
            <a:picLocks noGrp="1" noChangeAspect="1"/>
          </p:cNvPicPr>
          <p:nvPr>
            <p:ph idx="1"/>
          </p:nvPr>
        </p:nvPicPr>
        <p:blipFill>
          <a:blip r:embed="rId3"/>
          <a:stretch>
            <a:fillRect/>
          </a:stretch>
        </p:blipFill>
        <p:spPr>
          <a:xfrm>
            <a:off x="3359150" y="1146052"/>
            <a:ext cx="8461375" cy="3967408"/>
          </a:xfrm>
        </p:spPr>
      </p:pic>
    </p:spTree>
    <p:extLst>
      <p:ext uri="{BB962C8B-B14F-4D97-AF65-F5344CB8AC3E}">
        <p14:creationId xmlns:p14="http://schemas.microsoft.com/office/powerpoint/2010/main" val="345718731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8" name="Content Placeholder 7">
            <a:extLst>
              <a:ext uri="{FF2B5EF4-FFF2-40B4-BE49-F238E27FC236}">
                <a16:creationId xmlns:a16="http://schemas.microsoft.com/office/drawing/2014/main" id="{3BDB77BF-44DC-4649-BD4D-0556D127257D}"/>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359150" y="1146052"/>
            <a:ext cx="8461375" cy="3967408"/>
          </a:xfrm>
        </p:spPr>
      </p:pic>
      <p:pic>
        <p:nvPicPr>
          <p:cNvPr id="4" name="Content Placeholder 7">
            <a:extLst>
              <a:ext uri="{FF2B5EF4-FFF2-40B4-BE49-F238E27FC236}">
                <a16:creationId xmlns:a16="http://schemas.microsoft.com/office/drawing/2014/main" id="{F4C3A9EB-1531-42C0-B9D8-F8F072BF40D1}"/>
              </a:ext>
            </a:extLst>
          </p:cNvPr>
          <p:cNvPicPr>
            <a:picLocks noChangeAspect="1"/>
          </p:cNvPicPr>
          <p:nvPr/>
        </p:nvPicPr>
        <p:blipFill rotWithShape="1">
          <a:blip r:embed="rId5"/>
          <a:srcRect l="86132" b="54125"/>
          <a:stretch/>
        </p:blipFill>
        <p:spPr>
          <a:xfrm>
            <a:off x="10647045" y="1146052"/>
            <a:ext cx="1173479" cy="1820033"/>
          </a:xfrm>
          <a:prstGeom prst="rect">
            <a:avLst/>
          </a:prstGeom>
        </p:spPr>
      </p:pic>
    </p:spTree>
    <p:extLst>
      <p:ext uri="{BB962C8B-B14F-4D97-AF65-F5344CB8AC3E}">
        <p14:creationId xmlns:p14="http://schemas.microsoft.com/office/powerpoint/2010/main" val="355274666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8" name="Content Placeholder 7">
            <a:extLst>
              <a:ext uri="{FF2B5EF4-FFF2-40B4-BE49-F238E27FC236}">
                <a16:creationId xmlns:a16="http://schemas.microsoft.com/office/drawing/2014/main" id="{3BDB77BF-44DC-4649-BD4D-0556D127257D}"/>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359150" y="1146052"/>
            <a:ext cx="8461375" cy="3967408"/>
          </a:xfrm>
        </p:spPr>
      </p:pic>
      <p:pic>
        <p:nvPicPr>
          <p:cNvPr id="4" name="Content Placeholder 7">
            <a:extLst>
              <a:ext uri="{FF2B5EF4-FFF2-40B4-BE49-F238E27FC236}">
                <a16:creationId xmlns:a16="http://schemas.microsoft.com/office/drawing/2014/main" id="{F4C3A9EB-1531-42C0-B9D8-F8F072BF40D1}"/>
              </a:ext>
            </a:extLst>
          </p:cNvPr>
          <p:cNvPicPr>
            <a:picLocks noChangeAspect="1"/>
          </p:cNvPicPr>
          <p:nvPr/>
        </p:nvPicPr>
        <p:blipFill rotWithShape="1">
          <a:blip r:embed="rId5"/>
          <a:srcRect l="86111" t="52421" r="-2" b="17425"/>
          <a:stretch/>
        </p:blipFill>
        <p:spPr>
          <a:xfrm>
            <a:off x="10645139" y="3225800"/>
            <a:ext cx="1175385" cy="1196340"/>
          </a:xfrm>
          <a:prstGeom prst="rect">
            <a:avLst/>
          </a:prstGeom>
        </p:spPr>
      </p:pic>
    </p:spTree>
    <p:extLst>
      <p:ext uri="{BB962C8B-B14F-4D97-AF65-F5344CB8AC3E}">
        <p14:creationId xmlns:p14="http://schemas.microsoft.com/office/powerpoint/2010/main" val="354780450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8" name="Content Placeholder 7">
            <a:extLst>
              <a:ext uri="{FF2B5EF4-FFF2-40B4-BE49-F238E27FC236}">
                <a16:creationId xmlns:a16="http://schemas.microsoft.com/office/drawing/2014/main" id="{3BDB77BF-44DC-4649-BD4D-0556D127257D}"/>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359150" y="1146052"/>
            <a:ext cx="8461375" cy="3967408"/>
          </a:xfrm>
        </p:spPr>
      </p:pic>
      <p:pic>
        <p:nvPicPr>
          <p:cNvPr id="4" name="Content Placeholder 7">
            <a:extLst>
              <a:ext uri="{FF2B5EF4-FFF2-40B4-BE49-F238E27FC236}">
                <a16:creationId xmlns:a16="http://schemas.microsoft.com/office/drawing/2014/main" id="{F4C3A9EB-1531-42C0-B9D8-F8F072BF40D1}"/>
              </a:ext>
            </a:extLst>
          </p:cNvPr>
          <p:cNvPicPr>
            <a:picLocks noChangeAspect="1"/>
          </p:cNvPicPr>
          <p:nvPr/>
        </p:nvPicPr>
        <p:blipFill rotWithShape="1">
          <a:blip r:embed="rId5"/>
          <a:srcRect l="45914" t="1" r="14026" b="46107"/>
          <a:stretch/>
        </p:blipFill>
        <p:spPr>
          <a:xfrm>
            <a:off x="7244081" y="1146052"/>
            <a:ext cx="3389629" cy="2138168"/>
          </a:xfrm>
          <a:prstGeom prst="rect">
            <a:avLst/>
          </a:prstGeom>
        </p:spPr>
      </p:pic>
    </p:spTree>
    <p:extLst>
      <p:ext uri="{BB962C8B-B14F-4D97-AF65-F5344CB8AC3E}">
        <p14:creationId xmlns:p14="http://schemas.microsoft.com/office/powerpoint/2010/main" val="443319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8" name="Content Placeholder 7">
            <a:extLst>
              <a:ext uri="{FF2B5EF4-FFF2-40B4-BE49-F238E27FC236}">
                <a16:creationId xmlns:a16="http://schemas.microsoft.com/office/drawing/2014/main" id="{3BDB77BF-44DC-4649-BD4D-0556D127257D}"/>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359150" y="1146052"/>
            <a:ext cx="8461375" cy="3967408"/>
          </a:xfrm>
        </p:spPr>
      </p:pic>
      <p:pic>
        <p:nvPicPr>
          <p:cNvPr id="4" name="Content Placeholder 7">
            <a:extLst>
              <a:ext uri="{FF2B5EF4-FFF2-40B4-BE49-F238E27FC236}">
                <a16:creationId xmlns:a16="http://schemas.microsoft.com/office/drawing/2014/main" id="{F4C3A9EB-1531-42C0-B9D8-F8F072BF40D1}"/>
              </a:ext>
            </a:extLst>
          </p:cNvPr>
          <p:cNvPicPr>
            <a:picLocks noChangeAspect="1"/>
          </p:cNvPicPr>
          <p:nvPr/>
        </p:nvPicPr>
        <p:blipFill rotWithShape="1">
          <a:blip r:embed="rId5"/>
          <a:srcRect l="45914" t="54278" r="14026"/>
          <a:stretch/>
        </p:blipFill>
        <p:spPr>
          <a:xfrm>
            <a:off x="7244081" y="3299460"/>
            <a:ext cx="3389629" cy="1814000"/>
          </a:xfrm>
          <a:prstGeom prst="rect">
            <a:avLst/>
          </a:prstGeom>
        </p:spPr>
      </p:pic>
    </p:spTree>
    <p:extLst>
      <p:ext uri="{BB962C8B-B14F-4D97-AF65-F5344CB8AC3E}">
        <p14:creationId xmlns:p14="http://schemas.microsoft.com/office/powerpoint/2010/main" val="20114216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8" name="Content Placeholder 7">
            <a:extLst>
              <a:ext uri="{FF2B5EF4-FFF2-40B4-BE49-F238E27FC236}">
                <a16:creationId xmlns:a16="http://schemas.microsoft.com/office/drawing/2014/main" id="{3BDB77BF-44DC-4649-BD4D-0556D127257D}"/>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359150" y="1146052"/>
            <a:ext cx="8461375" cy="3967408"/>
          </a:xfrm>
        </p:spPr>
      </p:pic>
      <p:pic>
        <p:nvPicPr>
          <p:cNvPr id="4" name="Content Placeholder 7">
            <a:extLst>
              <a:ext uri="{FF2B5EF4-FFF2-40B4-BE49-F238E27FC236}">
                <a16:creationId xmlns:a16="http://schemas.microsoft.com/office/drawing/2014/main" id="{F4C3A9EB-1531-42C0-B9D8-F8F072BF40D1}"/>
              </a:ext>
            </a:extLst>
          </p:cNvPr>
          <p:cNvPicPr>
            <a:picLocks noChangeAspect="1"/>
          </p:cNvPicPr>
          <p:nvPr/>
        </p:nvPicPr>
        <p:blipFill rotWithShape="1">
          <a:blip r:embed="rId5"/>
          <a:srcRect t="1" r="53967" b="1"/>
          <a:stretch/>
        </p:blipFill>
        <p:spPr>
          <a:xfrm>
            <a:off x="3359151" y="1146052"/>
            <a:ext cx="3895089" cy="3967408"/>
          </a:xfrm>
          <a:prstGeom prst="rect">
            <a:avLst/>
          </a:prstGeom>
        </p:spPr>
      </p:pic>
    </p:spTree>
    <p:extLst>
      <p:ext uri="{BB962C8B-B14F-4D97-AF65-F5344CB8AC3E}">
        <p14:creationId xmlns:p14="http://schemas.microsoft.com/office/powerpoint/2010/main" val="417122263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10" name="Content Placeholder 9">
            <a:extLst>
              <a:ext uri="{FF2B5EF4-FFF2-40B4-BE49-F238E27FC236}">
                <a16:creationId xmlns:a16="http://schemas.microsoft.com/office/drawing/2014/main" id="{84BF4436-0F80-4941-8640-8186D951A824}"/>
              </a:ext>
            </a:extLst>
          </p:cNvPr>
          <p:cNvPicPr>
            <a:picLocks noGrp="1" noChangeAspect="1"/>
          </p:cNvPicPr>
          <p:nvPr>
            <p:ph idx="1"/>
          </p:nvPr>
        </p:nvPicPr>
        <p:blipFill>
          <a:blip r:embed="rId3"/>
          <a:stretch>
            <a:fillRect/>
          </a:stretch>
        </p:blipFill>
        <p:spPr>
          <a:xfrm>
            <a:off x="4875339" y="357188"/>
            <a:ext cx="5428996" cy="5545137"/>
          </a:xfrm>
        </p:spPr>
      </p:pic>
    </p:spTree>
    <p:extLst>
      <p:ext uri="{BB962C8B-B14F-4D97-AF65-F5344CB8AC3E}">
        <p14:creationId xmlns:p14="http://schemas.microsoft.com/office/powerpoint/2010/main" val="40380337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10" name="Content Placeholder 9">
            <a:extLst>
              <a:ext uri="{FF2B5EF4-FFF2-40B4-BE49-F238E27FC236}">
                <a16:creationId xmlns:a16="http://schemas.microsoft.com/office/drawing/2014/main" id="{84BF4436-0F80-4941-8640-8186D951A824}"/>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875339" y="357188"/>
            <a:ext cx="5428996" cy="5545137"/>
          </a:xfrm>
        </p:spPr>
      </p:pic>
      <p:pic>
        <p:nvPicPr>
          <p:cNvPr id="4" name="Content Placeholder 9">
            <a:extLst>
              <a:ext uri="{FF2B5EF4-FFF2-40B4-BE49-F238E27FC236}">
                <a16:creationId xmlns:a16="http://schemas.microsoft.com/office/drawing/2014/main" id="{203AA64C-B3A4-440B-BC29-740FC6724D90}"/>
              </a:ext>
            </a:extLst>
          </p:cNvPr>
          <p:cNvPicPr>
            <a:picLocks noChangeAspect="1"/>
          </p:cNvPicPr>
          <p:nvPr/>
        </p:nvPicPr>
        <p:blipFill rotWithShape="1">
          <a:blip r:embed="rId5"/>
          <a:srcRect l="65328" t="21220" b="53976"/>
          <a:stretch/>
        </p:blipFill>
        <p:spPr>
          <a:xfrm>
            <a:off x="8422005" y="1533526"/>
            <a:ext cx="1882329" cy="1375410"/>
          </a:xfrm>
          <a:prstGeom prst="rect">
            <a:avLst/>
          </a:prstGeom>
        </p:spPr>
      </p:pic>
    </p:spTree>
    <p:extLst>
      <p:ext uri="{BB962C8B-B14F-4D97-AF65-F5344CB8AC3E}">
        <p14:creationId xmlns:p14="http://schemas.microsoft.com/office/powerpoint/2010/main" val="124034839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10" name="Content Placeholder 9">
            <a:extLst>
              <a:ext uri="{FF2B5EF4-FFF2-40B4-BE49-F238E27FC236}">
                <a16:creationId xmlns:a16="http://schemas.microsoft.com/office/drawing/2014/main" id="{84BF4436-0F80-4941-8640-8186D951A824}"/>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875339" y="357188"/>
            <a:ext cx="5428996" cy="5545137"/>
          </a:xfrm>
        </p:spPr>
      </p:pic>
      <p:pic>
        <p:nvPicPr>
          <p:cNvPr id="4" name="Content Placeholder 9">
            <a:extLst>
              <a:ext uri="{FF2B5EF4-FFF2-40B4-BE49-F238E27FC236}">
                <a16:creationId xmlns:a16="http://schemas.microsoft.com/office/drawing/2014/main" id="{203AA64C-B3A4-440B-BC29-740FC6724D90}"/>
              </a:ext>
            </a:extLst>
          </p:cNvPr>
          <p:cNvPicPr>
            <a:picLocks noChangeAspect="1"/>
          </p:cNvPicPr>
          <p:nvPr/>
        </p:nvPicPr>
        <p:blipFill rotWithShape="1">
          <a:blip r:embed="rId5"/>
          <a:srcRect l="65328" t="46058" b="-6"/>
          <a:stretch/>
        </p:blipFill>
        <p:spPr>
          <a:xfrm>
            <a:off x="8422005" y="2910840"/>
            <a:ext cx="1882329" cy="2991484"/>
          </a:xfrm>
          <a:prstGeom prst="rect">
            <a:avLst/>
          </a:prstGeom>
        </p:spPr>
      </p:pic>
    </p:spTree>
    <p:extLst>
      <p:ext uri="{BB962C8B-B14F-4D97-AF65-F5344CB8AC3E}">
        <p14:creationId xmlns:p14="http://schemas.microsoft.com/office/powerpoint/2010/main" val="172990333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10" name="Content Placeholder 9">
            <a:extLst>
              <a:ext uri="{FF2B5EF4-FFF2-40B4-BE49-F238E27FC236}">
                <a16:creationId xmlns:a16="http://schemas.microsoft.com/office/drawing/2014/main" id="{84BF4436-0F80-4941-8640-8186D951A824}"/>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875339" y="357188"/>
            <a:ext cx="5428996" cy="5545137"/>
          </a:xfrm>
        </p:spPr>
      </p:pic>
      <p:pic>
        <p:nvPicPr>
          <p:cNvPr id="4" name="Content Placeholder 9">
            <a:extLst>
              <a:ext uri="{FF2B5EF4-FFF2-40B4-BE49-F238E27FC236}">
                <a16:creationId xmlns:a16="http://schemas.microsoft.com/office/drawing/2014/main" id="{203AA64C-B3A4-440B-BC29-740FC6724D90}"/>
              </a:ext>
            </a:extLst>
          </p:cNvPr>
          <p:cNvPicPr>
            <a:picLocks noChangeAspect="1"/>
          </p:cNvPicPr>
          <p:nvPr/>
        </p:nvPicPr>
        <p:blipFill rotWithShape="1">
          <a:blip r:embed="rId5">
            <a:extLst>
              <a:ext uri="{BEBA8EAE-BF5A-486C-A8C5-ECC9F3942E4B}">
                <a14:imgProps xmlns:a14="http://schemas.microsoft.com/office/drawing/2010/main">
                  <a14:imgLayer r:embed="rId4">
                    <a14:imgEffect>
                      <a14:saturation sat="33000"/>
                    </a14:imgEffect>
                  </a14:imgLayer>
                </a14:imgProps>
              </a:ext>
            </a:extLst>
          </a:blip>
          <a:srcRect l="65328" t="46058" b="-6"/>
          <a:stretch/>
        </p:blipFill>
        <p:spPr>
          <a:xfrm>
            <a:off x="8422005" y="2910840"/>
            <a:ext cx="1882329" cy="2991484"/>
          </a:xfrm>
          <a:prstGeom prst="rect">
            <a:avLst/>
          </a:prstGeom>
        </p:spPr>
      </p:pic>
      <p:pic>
        <p:nvPicPr>
          <p:cNvPr id="5" name="Content Placeholder 9">
            <a:extLst>
              <a:ext uri="{FF2B5EF4-FFF2-40B4-BE49-F238E27FC236}">
                <a16:creationId xmlns:a16="http://schemas.microsoft.com/office/drawing/2014/main" id="{03C425A2-A8F3-462C-ABA2-F48D49C2E5C7}"/>
              </a:ext>
            </a:extLst>
          </p:cNvPr>
          <p:cNvPicPr>
            <a:picLocks noChangeAspect="1"/>
          </p:cNvPicPr>
          <p:nvPr/>
        </p:nvPicPr>
        <p:blipFill rotWithShape="1">
          <a:blip r:embed="rId6"/>
          <a:srcRect l="65328" t="46052" r="16951" b="41718"/>
          <a:stretch/>
        </p:blipFill>
        <p:spPr>
          <a:xfrm>
            <a:off x="8422004" y="2910840"/>
            <a:ext cx="962026" cy="678180"/>
          </a:xfrm>
          <a:prstGeom prst="rect">
            <a:avLst/>
          </a:prstGeom>
        </p:spPr>
      </p:pic>
      <p:pic>
        <p:nvPicPr>
          <p:cNvPr id="6" name="Content Placeholder 9">
            <a:extLst>
              <a:ext uri="{FF2B5EF4-FFF2-40B4-BE49-F238E27FC236}">
                <a16:creationId xmlns:a16="http://schemas.microsoft.com/office/drawing/2014/main" id="{02625AB5-A6F8-4AE3-AA07-A3F3C0465F25}"/>
              </a:ext>
            </a:extLst>
          </p:cNvPr>
          <p:cNvPicPr>
            <a:picLocks noChangeAspect="1"/>
          </p:cNvPicPr>
          <p:nvPr/>
        </p:nvPicPr>
        <p:blipFill rotWithShape="1">
          <a:blip r:embed="rId6"/>
          <a:srcRect l="85926" t="58288" b="32890"/>
          <a:stretch/>
        </p:blipFill>
        <p:spPr>
          <a:xfrm>
            <a:off x="9540239" y="3589020"/>
            <a:ext cx="764095" cy="489204"/>
          </a:xfrm>
          <a:prstGeom prst="rect">
            <a:avLst/>
          </a:prstGeom>
        </p:spPr>
      </p:pic>
      <p:pic>
        <p:nvPicPr>
          <p:cNvPr id="7" name="Content Placeholder 9">
            <a:extLst>
              <a:ext uri="{FF2B5EF4-FFF2-40B4-BE49-F238E27FC236}">
                <a16:creationId xmlns:a16="http://schemas.microsoft.com/office/drawing/2014/main" id="{15D7F642-5021-4EA0-BAF3-B69B60443759}"/>
              </a:ext>
            </a:extLst>
          </p:cNvPr>
          <p:cNvPicPr>
            <a:picLocks noChangeAspect="1"/>
          </p:cNvPicPr>
          <p:nvPr/>
        </p:nvPicPr>
        <p:blipFill rotWithShape="1">
          <a:blip r:embed="rId6"/>
          <a:srcRect l="65328" t="67105" r="22335" b="23406"/>
          <a:stretch/>
        </p:blipFill>
        <p:spPr>
          <a:xfrm>
            <a:off x="8422004" y="4078224"/>
            <a:ext cx="669745" cy="526161"/>
          </a:xfrm>
          <a:prstGeom prst="rect">
            <a:avLst/>
          </a:prstGeom>
        </p:spPr>
      </p:pic>
    </p:spTree>
    <p:extLst>
      <p:ext uri="{BB962C8B-B14F-4D97-AF65-F5344CB8AC3E}">
        <p14:creationId xmlns:p14="http://schemas.microsoft.com/office/powerpoint/2010/main" val="90613284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1F66B7-1252-4A14-8DD5-82B3F4528690}"/>
              </a:ext>
            </a:extLst>
          </p:cNvPr>
          <p:cNvSpPr>
            <a:spLocks noGrp="1"/>
          </p:cNvSpPr>
          <p:nvPr>
            <p:ph type="ctrTitle"/>
          </p:nvPr>
        </p:nvSpPr>
        <p:spPr/>
        <p:txBody>
          <a:bodyPr/>
          <a:lstStyle/>
          <a:p>
            <a:r>
              <a:rPr lang="en-US" dirty="0"/>
              <a:t>Speaker</a:t>
            </a:r>
          </a:p>
        </p:txBody>
      </p:sp>
      <p:pic>
        <p:nvPicPr>
          <p:cNvPr id="12" name="Picture Placeholder 11">
            <a:extLst>
              <a:ext uri="{FF2B5EF4-FFF2-40B4-BE49-F238E27FC236}">
                <a16:creationId xmlns:a16="http://schemas.microsoft.com/office/drawing/2014/main" id="{EBEF1B9E-98A8-4E13-9E00-6CC95DF81FD8}"/>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28" b="28"/>
          <a:stretch/>
        </p:blipFill>
        <p:spPr/>
      </p:pic>
      <p:sp>
        <p:nvSpPr>
          <p:cNvPr id="8" name="Text Placeholder 7">
            <a:extLst>
              <a:ext uri="{FF2B5EF4-FFF2-40B4-BE49-F238E27FC236}">
                <a16:creationId xmlns:a16="http://schemas.microsoft.com/office/drawing/2014/main" id="{4D9D7862-6EF6-4360-BB35-5CCB44E93C02}"/>
              </a:ext>
            </a:extLst>
          </p:cNvPr>
          <p:cNvSpPr>
            <a:spLocks noGrp="1"/>
          </p:cNvSpPr>
          <p:nvPr>
            <p:ph type="body" sz="quarter" idx="15"/>
          </p:nvPr>
        </p:nvSpPr>
        <p:spPr/>
        <p:txBody>
          <a:bodyPr/>
          <a:lstStyle/>
          <a:p>
            <a:r>
              <a:rPr lang="en-US" dirty="0">
                <a:latin typeface="+mj-lt"/>
              </a:rPr>
              <a:t>Anton Tishchenko</a:t>
            </a:r>
          </a:p>
        </p:txBody>
      </p:sp>
      <p:sp>
        <p:nvSpPr>
          <p:cNvPr id="9" name="Text Placeholder 8">
            <a:extLst>
              <a:ext uri="{FF2B5EF4-FFF2-40B4-BE49-F238E27FC236}">
                <a16:creationId xmlns:a16="http://schemas.microsoft.com/office/drawing/2014/main" id="{F256F992-FF71-44DC-8593-1499120A39DB}"/>
              </a:ext>
            </a:extLst>
          </p:cNvPr>
          <p:cNvSpPr>
            <a:spLocks noGrp="1"/>
          </p:cNvSpPr>
          <p:nvPr>
            <p:ph type="body" sz="quarter" idx="16"/>
          </p:nvPr>
        </p:nvSpPr>
        <p:spPr/>
        <p:txBody>
          <a:bodyPr/>
          <a:lstStyle/>
          <a:p>
            <a:r>
              <a:rPr lang="en-US" dirty="0"/>
              <a:t>CTO &amp; co-founder of EXDST</a:t>
            </a:r>
          </a:p>
        </p:txBody>
      </p:sp>
      <p:sp>
        <p:nvSpPr>
          <p:cNvPr id="10" name="Text Placeholder 9">
            <a:extLst>
              <a:ext uri="{FF2B5EF4-FFF2-40B4-BE49-F238E27FC236}">
                <a16:creationId xmlns:a16="http://schemas.microsoft.com/office/drawing/2014/main" id="{4FF53124-1112-4C4F-ADEE-6C65F18EB867}"/>
              </a:ext>
            </a:extLst>
          </p:cNvPr>
          <p:cNvSpPr>
            <a:spLocks noGrp="1"/>
          </p:cNvSpPr>
          <p:nvPr>
            <p:ph type="body" sz="quarter" idx="17"/>
          </p:nvPr>
        </p:nvSpPr>
        <p:spPr/>
        <p:txBody>
          <a:bodyPr/>
          <a:lstStyle/>
          <a:p>
            <a:pPr marL="285750" indent="-285750">
              <a:buFont typeface="Arial" panose="020B0604020202020204" pitchFamily="34" charset="0"/>
              <a:buChar char="•"/>
            </a:pPr>
            <a:r>
              <a:rPr lang="en-US" dirty="0"/>
              <a:t>11+ years of Sitecore experience</a:t>
            </a:r>
          </a:p>
          <a:p>
            <a:pPr marL="285750" indent="-285750">
              <a:buFont typeface="Arial" panose="020B0604020202020204" pitchFamily="34" charset="0"/>
              <a:buChar char="•"/>
            </a:pPr>
            <a:r>
              <a:rPr lang="en-US" dirty="0"/>
              <a:t>6-time Sitecore MVP</a:t>
            </a:r>
          </a:p>
          <a:p>
            <a:pPr marL="285750" indent="-285750">
              <a:buFont typeface="Arial" panose="020B0604020202020204" pitchFamily="34" charset="0"/>
              <a:buChar char="•"/>
            </a:pPr>
            <a:r>
              <a:rPr lang="en-US" dirty="0"/>
              <a:t>2023 Sitecore Hackathon winner</a:t>
            </a:r>
          </a:p>
          <a:p>
            <a:pPr marL="285750" indent="-285750">
              <a:buFont typeface="Arial" panose="020B0604020202020204" pitchFamily="34" charset="0"/>
              <a:buChar char="•"/>
            </a:pPr>
            <a:r>
              <a:rPr lang="en-US" dirty="0"/>
              <a:t>Former Sitecore employee</a:t>
            </a:r>
          </a:p>
          <a:p>
            <a:pPr marL="285750" indent="-285750">
              <a:buFont typeface="Arial" panose="020B0604020202020204" pitchFamily="34" charset="0"/>
              <a:buChar char="•"/>
            </a:pPr>
            <a:r>
              <a:rPr lang="en-US" dirty="0"/>
              <a:t>Sitecore Astro JSS toolkit creator</a:t>
            </a:r>
          </a:p>
          <a:p>
            <a:endParaRPr lang="en-US" dirty="0"/>
          </a:p>
        </p:txBody>
      </p:sp>
    </p:spTree>
    <p:extLst>
      <p:ext uri="{BB962C8B-B14F-4D97-AF65-F5344CB8AC3E}">
        <p14:creationId xmlns:p14="http://schemas.microsoft.com/office/powerpoint/2010/main" val="366673049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10" name="Content Placeholder 9">
            <a:extLst>
              <a:ext uri="{FF2B5EF4-FFF2-40B4-BE49-F238E27FC236}">
                <a16:creationId xmlns:a16="http://schemas.microsoft.com/office/drawing/2014/main" id="{84BF4436-0F80-4941-8640-8186D951A824}"/>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875339" y="357188"/>
            <a:ext cx="5428996" cy="5545137"/>
          </a:xfrm>
        </p:spPr>
      </p:pic>
      <p:pic>
        <p:nvPicPr>
          <p:cNvPr id="4" name="Content Placeholder 9">
            <a:extLst>
              <a:ext uri="{FF2B5EF4-FFF2-40B4-BE49-F238E27FC236}">
                <a16:creationId xmlns:a16="http://schemas.microsoft.com/office/drawing/2014/main" id="{203AA64C-B3A4-440B-BC29-740FC6724D90}"/>
              </a:ext>
            </a:extLst>
          </p:cNvPr>
          <p:cNvPicPr>
            <a:picLocks noChangeAspect="1"/>
          </p:cNvPicPr>
          <p:nvPr/>
        </p:nvPicPr>
        <p:blipFill rotWithShape="1">
          <a:blip r:embed="rId5"/>
          <a:srcRect t="71652" r="34606" b="-6"/>
          <a:stretch/>
        </p:blipFill>
        <p:spPr>
          <a:xfrm>
            <a:off x="4875339" y="4330066"/>
            <a:ext cx="3550204" cy="1572258"/>
          </a:xfrm>
          <a:prstGeom prst="rect">
            <a:avLst/>
          </a:prstGeom>
        </p:spPr>
      </p:pic>
    </p:spTree>
    <p:extLst>
      <p:ext uri="{BB962C8B-B14F-4D97-AF65-F5344CB8AC3E}">
        <p14:creationId xmlns:p14="http://schemas.microsoft.com/office/powerpoint/2010/main" val="266863605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10" name="Content Placeholder 9">
            <a:extLst>
              <a:ext uri="{FF2B5EF4-FFF2-40B4-BE49-F238E27FC236}">
                <a16:creationId xmlns:a16="http://schemas.microsoft.com/office/drawing/2014/main" id="{84BF4436-0F80-4941-8640-8186D951A824}"/>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875339" y="357188"/>
            <a:ext cx="5428996" cy="5545137"/>
          </a:xfrm>
        </p:spPr>
      </p:pic>
      <p:pic>
        <p:nvPicPr>
          <p:cNvPr id="4" name="Content Placeholder 9">
            <a:extLst>
              <a:ext uri="{FF2B5EF4-FFF2-40B4-BE49-F238E27FC236}">
                <a16:creationId xmlns:a16="http://schemas.microsoft.com/office/drawing/2014/main" id="{203AA64C-B3A4-440B-BC29-740FC6724D90}"/>
              </a:ext>
            </a:extLst>
          </p:cNvPr>
          <p:cNvPicPr>
            <a:picLocks noChangeAspect="1"/>
          </p:cNvPicPr>
          <p:nvPr/>
        </p:nvPicPr>
        <p:blipFill rotWithShape="1">
          <a:blip r:embed="rId5"/>
          <a:srcRect t="21126" r="34606" b="28225"/>
          <a:stretch/>
        </p:blipFill>
        <p:spPr>
          <a:xfrm>
            <a:off x="4875339" y="1528354"/>
            <a:ext cx="3550204" cy="2808515"/>
          </a:xfrm>
          <a:prstGeom prst="rect">
            <a:avLst/>
          </a:prstGeom>
        </p:spPr>
      </p:pic>
    </p:spTree>
    <p:extLst>
      <p:ext uri="{BB962C8B-B14F-4D97-AF65-F5344CB8AC3E}">
        <p14:creationId xmlns:p14="http://schemas.microsoft.com/office/powerpoint/2010/main" val="153954256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11" name="Content Placeholder 10">
            <a:extLst>
              <a:ext uri="{FF2B5EF4-FFF2-40B4-BE49-F238E27FC236}">
                <a16:creationId xmlns:a16="http://schemas.microsoft.com/office/drawing/2014/main" id="{D07045CD-3023-44E3-BCA5-0C801876F7E3}"/>
              </a:ext>
            </a:extLst>
          </p:cNvPr>
          <p:cNvPicPr>
            <a:picLocks noGrp="1" noChangeAspect="1"/>
          </p:cNvPicPr>
          <p:nvPr>
            <p:ph idx="1"/>
          </p:nvPr>
        </p:nvPicPr>
        <p:blipFill>
          <a:blip r:embed="rId3"/>
          <a:stretch>
            <a:fillRect/>
          </a:stretch>
        </p:blipFill>
        <p:spPr>
          <a:xfrm>
            <a:off x="4076587" y="357188"/>
            <a:ext cx="7026500" cy="5545137"/>
          </a:xfrm>
        </p:spPr>
      </p:pic>
    </p:spTree>
    <p:extLst>
      <p:ext uri="{BB962C8B-B14F-4D97-AF65-F5344CB8AC3E}">
        <p14:creationId xmlns:p14="http://schemas.microsoft.com/office/powerpoint/2010/main" val="415553394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11" name="Content Placeholder 10">
            <a:extLst>
              <a:ext uri="{FF2B5EF4-FFF2-40B4-BE49-F238E27FC236}">
                <a16:creationId xmlns:a16="http://schemas.microsoft.com/office/drawing/2014/main" id="{D07045CD-3023-44E3-BCA5-0C801876F7E3}"/>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076587" y="357188"/>
            <a:ext cx="7026500" cy="5545137"/>
          </a:xfrm>
        </p:spPr>
      </p:pic>
      <p:pic>
        <p:nvPicPr>
          <p:cNvPr id="4" name="Content Placeholder 10">
            <a:extLst>
              <a:ext uri="{FF2B5EF4-FFF2-40B4-BE49-F238E27FC236}">
                <a16:creationId xmlns:a16="http://schemas.microsoft.com/office/drawing/2014/main" id="{BB38E8E3-7376-480D-9740-3A270FB7FCB7}"/>
              </a:ext>
            </a:extLst>
          </p:cNvPr>
          <p:cNvPicPr>
            <a:picLocks noChangeAspect="1"/>
          </p:cNvPicPr>
          <p:nvPr/>
        </p:nvPicPr>
        <p:blipFill rotWithShape="1">
          <a:blip r:embed="rId5"/>
          <a:srcRect l="79059" t="11320" b="34709"/>
          <a:stretch/>
        </p:blipFill>
        <p:spPr>
          <a:xfrm>
            <a:off x="9631679" y="984885"/>
            <a:ext cx="1471407" cy="2992755"/>
          </a:xfrm>
          <a:prstGeom prst="rect">
            <a:avLst/>
          </a:prstGeom>
        </p:spPr>
      </p:pic>
    </p:spTree>
    <p:extLst>
      <p:ext uri="{BB962C8B-B14F-4D97-AF65-F5344CB8AC3E}">
        <p14:creationId xmlns:p14="http://schemas.microsoft.com/office/powerpoint/2010/main" val="219623696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11" name="Content Placeholder 10">
            <a:extLst>
              <a:ext uri="{FF2B5EF4-FFF2-40B4-BE49-F238E27FC236}">
                <a16:creationId xmlns:a16="http://schemas.microsoft.com/office/drawing/2014/main" id="{D07045CD-3023-44E3-BCA5-0C801876F7E3}"/>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076587" y="357188"/>
            <a:ext cx="7026500" cy="5545137"/>
          </a:xfrm>
        </p:spPr>
      </p:pic>
      <p:pic>
        <p:nvPicPr>
          <p:cNvPr id="4" name="Content Placeholder 10">
            <a:extLst>
              <a:ext uri="{FF2B5EF4-FFF2-40B4-BE49-F238E27FC236}">
                <a16:creationId xmlns:a16="http://schemas.microsoft.com/office/drawing/2014/main" id="{BB38E8E3-7376-480D-9740-3A270FB7FCB7}"/>
              </a:ext>
            </a:extLst>
          </p:cNvPr>
          <p:cNvPicPr>
            <a:picLocks noChangeAspect="1"/>
          </p:cNvPicPr>
          <p:nvPr/>
        </p:nvPicPr>
        <p:blipFill rotWithShape="1">
          <a:blip r:embed="rId5"/>
          <a:srcRect l="79059" t="65462" b="-1"/>
          <a:stretch/>
        </p:blipFill>
        <p:spPr>
          <a:xfrm>
            <a:off x="9631679" y="3987165"/>
            <a:ext cx="1471407" cy="1915159"/>
          </a:xfrm>
          <a:prstGeom prst="rect">
            <a:avLst/>
          </a:prstGeom>
        </p:spPr>
      </p:pic>
    </p:spTree>
    <p:extLst>
      <p:ext uri="{BB962C8B-B14F-4D97-AF65-F5344CB8AC3E}">
        <p14:creationId xmlns:p14="http://schemas.microsoft.com/office/powerpoint/2010/main" val="82554019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11" name="Content Placeholder 10">
            <a:extLst>
              <a:ext uri="{FF2B5EF4-FFF2-40B4-BE49-F238E27FC236}">
                <a16:creationId xmlns:a16="http://schemas.microsoft.com/office/drawing/2014/main" id="{D07045CD-3023-44E3-BCA5-0C801876F7E3}"/>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076587" y="357188"/>
            <a:ext cx="7026500" cy="5545137"/>
          </a:xfrm>
        </p:spPr>
      </p:pic>
      <p:pic>
        <p:nvPicPr>
          <p:cNvPr id="4" name="Content Placeholder 10">
            <a:extLst>
              <a:ext uri="{FF2B5EF4-FFF2-40B4-BE49-F238E27FC236}">
                <a16:creationId xmlns:a16="http://schemas.microsoft.com/office/drawing/2014/main" id="{BB38E8E3-7376-480D-9740-3A270FB7FCB7}"/>
              </a:ext>
            </a:extLst>
          </p:cNvPr>
          <p:cNvPicPr>
            <a:picLocks noChangeAspect="1"/>
          </p:cNvPicPr>
          <p:nvPr/>
        </p:nvPicPr>
        <p:blipFill rotWithShape="1">
          <a:blip r:embed="rId5"/>
          <a:srcRect l="60190" t="21109" r="20940" b="-1"/>
          <a:stretch/>
        </p:blipFill>
        <p:spPr>
          <a:xfrm>
            <a:off x="8305801" y="1527811"/>
            <a:ext cx="1325879" cy="4374514"/>
          </a:xfrm>
          <a:prstGeom prst="rect">
            <a:avLst/>
          </a:prstGeom>
        </p:spPr>
      </p:pic>
    </p:spTree>
    <p:extLst>
      <p:ext uri="{BB962C8B-B14F-4D97-AF65-F5344CB8AC3E}">
        <p14:creationId xmlns:p14="http://schemas.microsoft.com/office/powerpoint/2010/main" val="170999810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11" name="Content Placeholder 10">
            <a:extLst>
              <a:ext uri="{FF2B5EF4-FFF2-40B4-BE49-F238E27FC236}">
                <a16:creationId xmlns:a16="http://schemas.microsoft.com/office/drawing/2014/main" id="{D07045CD-3023-44E3-BCA5-0C801876F7E3}"/>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076587" y="357188"/>
            <a:ext cx="7026500" cy="5545137"/>
          </a:xfrm>
        </p:spPr>
      </p:pic>
      <p:pic>
        <p:nvPicPr>
          <p:cNvPr id="4" name="Content Placeholder 10">
            <a:extLst>
              <a:ext uri="{FF2B5EF4-FFF2-40B4-BE49-F238E27FC236}">
                <a16:creationId xmlns:a16="http://schemas.microsoft.com/office/drawing/2014/main" id="{BB38E8E3-7376-480D-9740-3A270FB7FCB7}"/>
              </a:ext>
            </a:extLst>
          </p:cNvPr>
          <p:cNvPicPr>
            <a:picLocks noChangeAspect="1"/>
          </p:cNvPicPr>
          <p:nvPr/>
        </p:nvPicPr>
        <p:blipFill rotWithShape="1">
          <a:blip r:embed="rId5"/>
          <a:srcRect l="-1" t="21109" r="39594" b="-1"/>
          <a:stretch/>
        </p:blipFill>
        <p:spPr>
          <a:xfrm>
            <a:off x="4076587" y="1527811"/>
            <a:ext cx="4244453" cy="4374514"/>
          </a:xfrm>
          <a:prstGeom prst="rect">
            <a:avLst/>
          </a:prstGeom>
        </p:spPr>
      </p:pic>
    </p:spTree>
    <p:extLst>
      <p:ext uri="{BB962C8B-B14F-4D97-AF65-F5344CB8AC3E}">
        <p14:creationId xmlns:p14="http://schemas.microsoft.com/office/powerpoint/2010/main" val="356644678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11" name="Content Placeholder 10">
            <a:extLst>
              <a:ext uri="{FF2B5EF4-FFF2-40B4-BE49-F238E27FC236}">
                <a16:creationId xmlns:a16="http://schemas.microsoft.com/office/drawing/2014/main" id="{D07045CD-3023-44E3-BCA5-0C801876F7E3}"/>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076587" y="357188"/>
            <a:ext cx="7026500" cy="5545137"/>
          </a:xfrm>
        </p:spPr>
      </p:pic>
      <p:pic>
        <p:nvPicPr>
          <p:cNvPr id="4" name="Content Placeholder 10">
            <a:extLst>
              <a:ext uri="{FF2B5EF4-FFF2-40B4-BE49-F238E27FC236}">
                <a16:creationId xmlns:a16="http://schemas.microsoft.com/office/drawing/2014/main" id="{BB38E8E3-7376-480D-9740-3A270FB7FCB7}"/>
              </a:ext>
            </a:extLst>
          </p:cNvPr>
          <p:cNvPicPr>
            <a:picLocks noChangeAspect="1"/>
          </p:cNvPicPr>
          <p:nvPr/>
        </p:nvPicPr>
        <p:blipFill rotWithShape="1">
          <a:blip r:embed="rId5"/>
          <a:srcRect l="-1" t="21109" r="39594" b="-1"/>
          <a:stretch/>
        </p:blipFill>
        <p:spPr>
          <a:xfrm>
            <a:off x="4076587" y="1527811"/>
            <a:ext cx="4244453" cy="4374514"/>
          </a:xfrm>
          <a:prstGeom prst="rect">
            <a:avLst/>
          </a:prstGeom>
        </p:spPr>
      </p:pic>
      <p:pic>
        <p:nvPicPr>
          <p:cNvPr id="5" name="Content Placeholder 10">
            <a:extLst>
              <a:ext uri="{FF2B5EF4-FFF2-40B4-BE49-F238E27FC236}">
                <a16:creationId xmlns:a16="http://schemas.microsoft.com/office/drawing/2014/main" id="{768C014D-EACB-4DAD-9A8F-A9FBB3F9BAAE}"/>
              </a:ext>
            </a:extLst>
          </p:cNvPr>
          <p:cNvPicPr>
            <a:picLocks noChangeAspect="1"/>
          </p:cNvPicPr>
          <p:nvPr/>
        </p:nvPicPr>
        <p:blipFill rotWithShape="1">
          <a:blip r:embed="rId6">
            <a:extLst>
              <a:ext uri="{BEBA8EAE-BF5A-486C-A8C5-ECC9F3942E4B}">
                <a14:imgProps xmlns:a14="http://schemas.microsoft.com/office/drawing/2010/main">
                  <a14:imgLayer r:embed="rId4">
                    <a14:imgEffect>
                      <a14:saturation sat="33000"/>
                    </a14:imgEffect>
                  </a14:imgLayer>
                </a14:imgProps>
              </a:ext>
            </a:extLst>
          </a:blip>
          <a:srcRect l="60190" t="21109" r="20940" b="-1"/>
          <a:stretch/>
        </p:blipFill>
        <p:spPr>
          <a:xfrm>
            <a:off x="8305801" y="1527811"/>
            <a:ext cx="1325879" cy="4374514"/>
          </a:xfrm>
          <a:prstGeom prst="rect">
            <a:avLst/>
          </a:prstGeom>
        </p:spPr>
      </p:pic>
      <p:pic>
        <p:nvPicPr>
          <p:cNvPr id="6" name="Content Placeholder 10">
            <a:extLst>
              <a:ext uri="{FF2B5EF4-FFF2-40B4-BE49-F238E27FC236}">
                <a16:creationId xmlns:a16="http://schemas.microsoft.com/office/drawing/2014/main" id="{41F68B69-648F-41D3-A9C8-6BEC89147A3D}"/>
              </a:ext>
            </a:extLst>
          </p:cNvPr>
          <p:cNvPicPr>
            <a:picLocks noChangeAspect="1"/>
          </p:cNvPicPr>
          <p:nvPr/>
        </p:nvPicPr>
        <p:blipFill rotWithShape="1">
          <a:blip r:embed="rId5"/>
          <a:srcRect l="60190" t="54709" r="28784" b="31720"/>
          <a:stretch/>
        </p:blipFill>
        <p:spPr>
          <a:xfrm>
            <a:off x="8305801" y="3390899"/>
            <a:ext cx="774699" cy="752475"/>
          </a:xfrm>
          <a:prstGeom prst="rect">
            <a:avLst/>
          </a:prstGeom>
        </p:spPr>
      </p:pic>
      <p:pic>
        <p:nvPicPr>
          <p:cNvPr id="7" name="Content Placeholder 10">
            <a:extLst>
              <a:ext uri="{FF2B5EF4-FFF2-40B4-BE49-F238E27FC236}">
                <a16:creationId xmlns:a16="http://schemas.microsoft.com/office/drawing/2014/main" id="{601D8C88-9442-479A-85A2-E526BBCA8322}"/>
              </a:ext>
            </a:extLst>
          </p:cNvPr>
          <p:cNvPicPr>
            <a:picLocks noChangeAspect="1"/>
          </p:cNvPicPr>
          <p:nvPr/>
        </p:nvPicPr>
        <p:blipFill rotWithShape="1">
          <a:blip r:embed="rId5"/>
          <a:srcRect l="60190" t="68039" r="30864" b="22204"/>
          <a:stretch/>
        </p:blipFill>
        <p:spPr>
          <a:xfrm>
            <a:off x="8305800" y="4130040"/>
            <a:ext cx="628650" cy="541020"/>
          </a:xfrm>
          <a:prstGeom prst="rect">
            <a:avLst/>
          </a:prstGeom>
        </p:spPr>
      </p:pic>
      <p:pic>
        <p:nvPicPr>
          <p:cNvPr id="8" name="Content Placeholder 10">
            <a:extLst>
              <a:ext uri="{FF2B5EF4-FFF2-40B4-BE49-F238E27FC236}">
                <a16:creationId xmlns:a16="http://schemas.microsoft.com/office/drawing/2014/main" id="{B65F1FF1-4EE0-4064-A511-13B14DDD638E}"/>
              </a:ext>
            </a:extLst>
          </p:cNvPr>
          <p:cNvPicPr>
            <a:picLocks noChangeAspect="1"/>
          </p:cNvPicPr>
          <p:nvPr/>
        </p:nvPicPr>
        <p:blipFill rotWithShape="1">
          <a:blip r:embed="rId5"/>
          <a:srcRect l="60190" t="88652" r="24438" b="457"/>
          <a:stretch/>
        </p:blipFill>
        <p:spPr>
          <a:xfrm>
            <a:off x="8305800" y="5273040"/>
            <a:ext cx="1080135" cy="603885"/>
          </a:xfrm>
          <a:prstGeom prst="rect">
            <a:avLst/>
          </a:prstGeom>
        </p:spPr>
      </p:pic>
      <p:pic>
        <p:nvPicPr>
          <p:cNvPr id="10" name="Content Placeholder 10">
            <a:extLst>
              <a:ext uri="{FF2B5EF4-FFF2-40B4-BE49-F238E27FC236}">
                <a16:creationId xmlns:a16="http://schemas.microsoft.com/office/drawing/2014/main" id="{F6C65EBC-5FE3-41B2-A00B-658617C67DB9}"/>
              </a:ext>
            </a:extLst>
          </p:cNvPr>
          <p:cNvPicPr>
            <a:picLocks noChangeAspect="1"/>
          </p:cNvPicPr>
          <p:nvPr/>
        </p:nvPicPr>
        <p:blipFill rotWithShape="1">
          <a:blip r:embed="rId5"/>
          <a:srcRect l="69072" t="68280" r="20940" b="24723"/>
          <a:stretch/>
        </p:blipFill>
        <p:spPr>
          <a:xfrm>
            <a:off x="8924925" y="4143374"/>
            <a:ext cx="701811" cy="387985"/>
          </a:xfrm>
          <a:prstGeom prst="rect">
            <a:avLst/>
          </a:prstGeom>
        </p:spPr>
      </p:pic>
    </p:spTree>
    <p:extLst>
      <p:ext uri="{BB962C8B-B14F-4D97-AF65-F5344CB8AC3E}">
        <p14:creationId xmlns:p14="http://schemas.microsoft.com/office/powerpoint/2010/main" val="196655960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FF6C0-C795-4DCD-92C8-ED7B5643A2EE}"/>
              </a:ext>
            </a:extLst>
          </p:cNvPr>
          <p:cNvSpPr>
            <a:spLocks noGrp="1"/>
          </p:cNvSpPr>
          <p:nvPr>
            <p:ph type="title"/>
          </p:nvPr>
        </p:nvSpPr>
        <p:spPr/>
        <p:txBody>
          <a:bodyPr/>
          <a:lstStyle/>
          <a:p>
            <a:r>
              <a:rPr lang="en-US" dirty="0">
                <a:latin typeface="+mj-lt"/>
              </a:rPr>
              <a:t>Sitecore styleguide Next.js client bundle</a:t>
            </a:r>
          </a:p>
        </p:txBody>
      </p:sp>
      <p:pic>
        <p:nvPicPr>
          <p:cNvPr id="11" name="Content Placeholder 10">
            <a:extLst>
              <a:ext uri="{FF2B5EF4-FFF2-40B4-BE49-F238E27FC236}">
                <a16:creationId xmlns:a16="http://schemas.microsoft.com/office/drawing/2014/main" id="{D07045CD-3023-44E3-BCA5-0C801876F7E3}"/>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076587" y="357188"/>
            <a:ext cx="7026500" cy="5545137"/>
          </a:xfrm>
        </p:spPr>
      </p:pic>
      <p:pic>
        <p:nvPicPr>
          <p:cNvPr id="4" name="Content Placeholder 10">
            <a:extLst>
              <a:ext uri="{FF2B5EF4-FFF2-40B4-BE49-F238E27FC236}">
                <a16:creationId xmlns:a16="http://schemas.microsoft.com/office/drawing/2014/main" id="{BB38E8E3-7376-480D-9740-3A270FB7FCB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 b="-1"/>
          <a:stretch/>
        </p:blipFill>
        <p:spPr>
          <a:xfrm>
            <a:off x="4076587" y="1527811"/>
            <a:ext cx="4244453" cy="4374514"/>
          </a:xfrm>
          <a:prstGeom prst="rect">
            <a:avLst/>
          </a:prstGeom>
        </p:spPr>
      </p:pic>
    </p:spTree>
    <p:extLst>
      <p:ext uri="{BB962C8B-B14F-4D97-AF65-F5344CB8AC3E}">
        <p14:creationId xmlns:p14="http://schemas.microsoft.com/office/powerpoint/2010/main" val="69820596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78BE-2D3A-4127-9134-E46AA23CEA99}"/>
              </a:ext>
            </a:extLst>
          </p:cNvPr>
          <p:cNvSpPr>
            <a:spLocks noGrp="1"/>
          </p:cNvSpPr>
          <p:nvPr>
            <p:ph type="title"/>
          </p:nvPr>
        </p:nvSpPr>
        <p:spPr>
          <a:xfrm>
            <a:off x="371475" y="356870"/>
            <a:ext cx="7832000" cy="1037027"/>
          </a:xfrm>
        </p:spPr>
        <p:txBody>
          <a:bodyPr/>
          <a:lstStyle/>
          <a:p>
            <a:pPr algn="l"/>
            <a:r>
              <a:rPr lang="en-US" dirty="0">
                <a:latin typeface="+mj-lt"/>
              </a:rPr>
              <a:t>Bundlephobia </a:t>
            </a:r>
            <a:r>
              <a:rPr lang="en-US" i="0" u="none" strike="noStrike" dirty="0">
                <a:solidFill>
                  <a:srgbClr val="000000"/>
                </a:solidFill>
                <a:effectLst/>
                <a:latin typeface="+mj-lt"/>
              </a:rPr>
              <a:t>@sitecore-jss/sitecore-jss</a:t>
            </a:r>
            <a:br>
              <a:rPr lang="en-US" b="1" i="0" u="none" strike="noStrike" dirty="0">
                <a:solidFill>
                  <a:srgbClr val="000000"/>
                </a:solidFill>
                <a:effectLst/>
                <a:latin typeface="+mj-lt"/>
              </a:rPr>
            </a:br>
            <a:br>
              <a:rPr lang="en-US" dirty="0">
                <a:latin typeface="+mj-lt"/>
              </a:rPr>
            </a:br>
            <a:br>
              <a:rPr lang="en-US" dirty="0">
                <a:latin typeface="+mj-lt"/>
              </a:rPr>
            </a:br>
            <a:endParaRPr lang="en-US" dirty="0">
              <a:latin typeface="+mj-lt"/>
            </a:endParaRPr>
          </a:p>
        </p:txBody>
      </p:sp>
      <p:pic>
        <p:nvPicPr>
          <p:cNvPr id="13" name="Content Placeholder 12">
            <a:extLst>
              <a:ext uri="{FF2B5EF4-FFF2-40B4-BE49-F238E27FC236}">
                <a16:creationId xmlns:a16="http://schemas.microsoft.com/office/drawing/2014/main" id="{F556B06A-F867-4964-9735-599D058183E8}"/>
              </a:ext>
            </a:extLst>
          </p:cNvPr>
          <p:cNvPicPr>
            <a:picLocks noGrp="1" noChangeAspect="1"/>
          </p:cNvPicPr>
          <p:nvPr>
            <p:ph idx="1"/>
          </p:nvPr>
        </p:nvPicPr>
        <p:blipFill>
          <a:blip r:embed="rId3"/>
          <a:stretch>
            <a:fillRect/>
          </a:stretch>
        </p:blipFill>
        <p:spPr>
          <a:xfrm>
            <a:off x="371475" y="2192710"/>
            <a:ext cx="11313251" cy="1967038"/>
          </a:xfrm>
        </p:spPr>
      </p:pic>
    </p:spTree>
    <p:extLst>
      <p:ext uri="{BB962C8B-B14F-4D97-AF65-F5344CB8AC3E}">
        <p14:creationId xmlns:p14="http://schemas.microsoft.com/office/powerpoint/2010/main" val="11402967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E545EA-EBA1-4CDE-94F5-7F4152693722}"/>
              </a:ext>
            </a:extLst>
          </p:cNvPr>
          <p:cNvSpPr>
            <a:spLocks noGrp="1"/>
          </p:cNvSpPr>
          <p:nvPr>
            <p:ph type="ctrTitle"/>
          </p:nvPr>
        </p:nvSpPr>
        <p:spPr/>
        <p:txBody>
          <a:bodyPr/>
          <a:lstStyle/>
          <a:p>
            <a:r>
              <a:rPr lang="en-US" dirty="0"/>
              <a:t>Agenda</a:t>
            </a:r>
          </a:p>
        </p:txBody>
      </p:sp>
      <p:sp>
        <p:nvSpPr>
          <p:cNvPr id="7" name="Text Placeholder 6">
            <a:extLst>
              <a:ext uri="{FF2B5EF4-FFF2-40B4-BE49-F238E27FC236}">
                <a16:creationId xmlns:a16="http://schemas.microsoft.com/office/drawing/2014/main" id="{CD9A6206-6BFC-4435-88ED-FF3E3F7684D3}"/>
              </a:ext>
            </a:extLst>
          </p:cNvPr>
          <p:cNvSpPr>
            <a:spLocks noGrp="1"/>
          </p:cNvSpPr>
          <p:nvPr>
            <p:ph type="body" sz="quarter" idx="11"/>
          </p:nvPr>
        </p:nvSpPr>
        <p:spPr/>
        <p:txBody>
          <a:bodyPr/>
          <a:lstStyle/>
          <a:p>
            <a:r>
              <a:rPr lang="en-US" dirty="0"/>
              <a:t>Bundlers</a:t>
            </a:r>
          </a:p>
          <a:p>
            <a:r>
              <a:rPr lang="en-US" dirty="0"/>
              <a:t>Webpack bundle analyzer</a:t>
            </a:r>
            <a:endParaRPr lang="ru-RU" dirty="0"/>
          </a:p>
          <a:p>
            <a:r>
              <a:rPr lang="en-US" dirty="0"/>
              <a:t>Sitecore styleguide analysis</a:t>
            </a:r>
          </a:p>
          <a:p>
            <a:r>
              <a:rPr lang="en-US" dirty="0"/>
              <a:t>Backend/frontend code in @sitecore/jss</a:t>
            </a:r>
          </a:p>
          <a:p>
            <a:r>
              <a:rPr lang="en-US" dirty="0"/>
              <a:t>Removing backend code from frontend bundle</a:t>
            </a:r>
          </a:p>
          <a:p>
            <a:endParaRPr lang="en-US" dirty="0"/>
          </a:p>
        </p:txBody>
      </p:sp>
    </p:spTree>
    <p:extLst>
      <p:ext uri="{BB962C8B-B14F-4D97-AF65-F5344CB8AC3E}">
        <p14:creationId xmlns:p14="http://schemas.microsoft.com/office/powerpoint/2010/main" val="214113237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78BE-2D3A-4127-9134-E46AA23CEA99}"/>
              </a:ext>
            </a:extLst>
          </p:cNvPr>
          <p:cNvSpPr>
            <a:spLocks noGrp="1"/>
          </p:cNvSpPr>
          <p:nvPr>
            <p:ph type="title"/>
          </p:nvPr>
        </p:nvSpPr>
        <p:spPr>
          <a:xfrm>
            <a:off x="371475" y="356870"/>
            <a:ext cx="7832000" cy="1037027"/>
          </a:xfrm>
        </p:spPr>
        <p:txBody>
          <a:bodyPr/>
          <a:lstStyle/>
          <a:p>
            <a:pPr algn="l"/>
            <a:r>
              <a:rPr lang="en-US" dirty="0">
                <a:latin typeface="+mj-lt"/>
              </a:rPr>
              <a:t>Bundlephobia </a:t>
            </a:r>
            <a:r>
              <a:rPr lang="en-US" i="0" u="none" strike="noStrike" dirty="0">
                <a:solidFill>
                  <a:srgbClr val="000000"/>
                </a:solidFill>
                <a:effectLst/>
                <a:latin typeface="+mj-lt"/>
              </a:rPr>
              <a:t>@sitecore-jss/sitecore-jss</a:t>
            </a:r>
            <a:br>
              <a:rPr lang="en-US" b="1" i="0" u="none" strike="noStrike" dirty="0">
                <a:solidFill>
                  <a:srgbClr val="000000"/>
                </a:solidFill>
                <a:effectLst/>
                <a:latin typeface="+mj-lt"/>
              </a:rPr>
            </a:br>
            <a:br>
              <a:rPr lang="en-US" dirty="0">
                <a:latin typeface="+mj-lt"/>
              </a:rPr>
            </a:br>
            <a:br>
              <a:rPr lang="en-US" dirty="0">
                <a:latin typeface="+mj-lt"/>
              </a:rPr>
            </a:br>
            <a:endParaRPr lang="en-US" dirty="0">
              <a:latin typeface="+mj-lt"/>
            </a:endParaRPr>
          </a:p>
        </p:txBody>
      </p:sp>
      <p:pic>
        <p:nvPicPr>
          <p:cNvPr id="13" name="Content Placeholder 12">
            <a:extLst>
              <a:ext uri="{FF2B5EF4-FFF2-40B4-BE49-F238E27FC236}">
                <a16:creationId xmlns:a16="http://schemas.microsoft.com/office/drawing/2014/main" id="{F556B06A-F867-4964-9735-599D058183E8}"/>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71475" y="2192710"/>
            <a:ext cx="11313251" cy="1967038"/>
          </a:xfrm>
        </p:spPr>
      </p:pic>
      <p:pic>
        <p:nvPicPr>
          <p:cNvPr id="4" name="Content Placeholder 12">
            <a:extLst>
              <a:ext uri="{FF2B5EF4-FFF2-40B4-BE49-F238E27FC236}">
                <a16:creationId xmlns:a16="http://schemas.microsoft.com/office/drawing/2014/main" id="{9C9A46BE-7A35-4CDB-BB8B-7E970FB668CC}"/>
              </a:ext>
            </a:extLst>
          </p:cNvPr>
          <p:cNvPicPr>
            <a:picLocks noChangeAspect="1"/>
          </p:cNvPicPr>
          <p:nvPr/>
        </p:nvPicPr>
        <p:blipFill rotWithShape="1">
          <a:blip r:embed="rId5"/>
          <a:srcRect l="72924" r="18417"/>
          <a:stretch/>
        </p:blipFill>
        <p:spPr>
          <a:xfrm>
            <a:off x="8621487" y="2192710"/>
            <a:ext cx="979714" cy="1967038"/>
          </a:xfrm>
          <a:prstGeom prst="rect">
            <a:avLst/>
          </a:prstGeom>
        </p:spPr>
      </p:pic>
    </p:spTree>
    <p:extLst>
      <p:ext uri="{BB962C8B-B14F-4D97-AF65-F5344CB8AC3E}">
        <p14:creationId xmlns:p14="http://schemas.microsoft.com/office/powerpoint/2010/main" val="391316380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78BE-2D3A-4127-9134-E46AA23CEA99}"/>
              </a:ext>
            </a:extLst>
          </p:cNvPr>
          <p:cNvSpPr>
            <a:spLocks noGrp="1"/>
          </p:cNvSpPr>
          <p:nvPr>
            <p:ph type="title"/>
          </p:nvPr>
        </p:nvSpPr>
        <p:spPr>
          <a:xfrm>
            <a:off x="371475" y="356870"/>
            <a:ext cx="7832000" cy="1037027"/>
          </a:xfrm>
        </p:spPr>
        <p:txBody>
          <a:bodyPr/>
          <a:lstStyle/>
          <a:p>
            <a:pPr algn="l"/>
            <a:r>
              <a:rPr lang="en-US" dirty="0">
                <a:latin typeface="+mj-lt"/>
              </a:rPr>
              <a:t>Bundlephobia </a:t>
            </a:r>
            <a:r>
              <a:rPr lang="en-US" i="0" u="none" strike="noStrike" dirty="0">
                <a:solidFill>
                  <a:srgbClr val="000000"/>
                </a:solidFill>
                <a:effectLst/>
                <a:latin typeface="+mj-lt"/>
              </a:rPr>
              <a:t>@sitecore-jss/sitecore-jss</a:t>
            </a:r>
            <a:br>
              <a:rPr lang="en-US" b="1" i="0" u="none" strike="noStrike" dirty="0">
                <a:solidFill>
                  <a:srgbClr val="000000"/>
                </a:solidFill>
                <a:effectLst/>
                <a:latin typeface="+mj-lt"/>
              </a:rPr>
            </a:br>
            <a:br>
              <a:rPr lang="en-US" dirty="0">
                <a:latin typeface="+mj-lt"/>
              </a:rPr>
            </a:br>
            <a:br>
              <a:rPr lang="en-US" dirty="0">
                <a:latin typeface="+mj-lt"/>
              </a:rPr>
            </a:br>
            <a:endParaRPr lang="en-US" dirty="0">
              <a:latin typeface="+mj-lt"/>
            </a:endParaRPr>
          </a:p>
        </p:txBody>
      </p:sp>
      <p:pic>
        <p:nvPicPr>
          <p:cNvPr id="13" name="Content Placeholder 12">
            <a:extLst>
              <a:ext uri="{FF2B5EF4-FFF2-40B4-BE49-F238E27FC236}">
                <a16:creationId xmlns:a16="http://schemas.microsoft.com/office/drawing/2014/main" id="{F556B06A-F867-4964-9735-599D058183E8}"/>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71475" y="2192710"/>
            <a:ext cx="11313251" cy="1967038"/>
          </a:xfrm>
        </p:spPr>
      </p:pic>
      <p:pic>
        <p:nvPicPr>
          <p:cNvPr id="4" name="Content Placeholder 12">
            <a:extLst>
              <a:ext uri="{FF2B5EF4-FFF2-40B4-BE49-F238E27FC236}">
                <a16:creationId xmlns:a16="http://schemas.microsoft.com/office/drawing/2014/main" id="{9C9A46BE-7A35-4CDB-BB8B-7E970FB668CC}"/>
              </a:ext>
            </a:extLst>
          </p:cNvPr>
          <p:cNvPicPr>
            <a:picLocks noChangeAspect="1"/>
          </p:cNvPicPr>
          <p:nvPr/>
        </p:nvPicPr>
        <p:blipFill rotWithShape="1">
          <a:blip r:embed="rId5"/>
          <a:srcRect l="81530" r="1"/>
          <a:stretch/>
        </p:blipFill>
        <p:spPr>
          <a:xfrm>
            <a:off x="9595104" y="2192710"/>
            <a:ext cx="2089621" cy="1967038"/>
          </a:xfrm>
          <a:prstGeom prst="rect">
            <a:avLst/>
          </a:prstGeom>
        </p:spPr>
      </p:pic>
      <p:pic>
        <p:nvPicPr>
          <p:cNvPr id="5" name="Content Placeholder 12">
            <a:extLst>
              <a:ext uri="{FF2B5EF4-FFF2-40B4-BE49-F238E27FC236}">
                <a16:creationId xmlns:a16="http://schemas.microsoft.com/office/drawing/2014/main" id="{61EBB029-EC0D-4B4D-825F-131B22A6CE89}"/>
              </a:ext>
            </a:extLst>
          </p:cNvPr>
          <p:cNvPicPr>
            <a:picLocks noChangeAspect="1"/>
          </p:cNvPicPr>
          <p:nvPr/>
        </p:nvPicPr>
        <p:blipFill rotWithShape="1">
          <a:blip r:embed="rId5"/>
          <a:srcRect r="27146"/>
          <a:stretch/>
        </p:blipFill>
        <p:spPr>
          <a:xfrm>
            <a:off x="371475" y="2192710"/>
            <a:ext cx="8242174" cy="1967038"/>
          </a:xfrm>
          <a:prstGeom prst="rect">
            <a:avLst/>
          </a:prstGeom>
        </p:spPr>
      </p:pic>
    </p:spTree>
    <p:extLst>
      <p:ext uri="{BB962C8B-B14F-4D97-AF65-F5344CB8AC3E}">
        <p14:creationId xmlns:p14="http://schemas.microsoft.com/office/powerpoint/2010/main" val="161991709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78BE-2D3A-4127-9134-E46AA23CEA99}"/>
              </a:ext>
            </a:extLst>
          </p:cNvPr>
          <p:cNvSpPr>
            <a:spLocks noGrp="1"/>
          </p:cNvSpPr>
          <p:nvPr>
            <p:ph type="title"/>
          </p:nvPr>
        </p:nvSpPr>
        <p:spPr>
          <a:xfrm>
            <a:off x="371475" y="356870"/>
            <a:ext cx="7832000" cy="1037027"/>
          </a:xfrm>
        </p:spPr>
        <p:txBody>
          <a:bodyPr/>
          <a:lstStyle/>
          <a:p>
            <a:pPr algn="l"/>
            <a:r>
              <a:rPr lang="en-US" dirty="0">
                <a:latin typeface="+mj-lt"/>
              </a:rPr>
              <a:t>Bundlephobia </a:t>
            </a:r>
            <a:r>
              <a:rPr lang="en-US" i="0" u="none" strike="noStrike" dirty="0">
                <a:solidFill>
                  <a:srgbClr val="000000"/>
                </a:solidFill>
                <a:effectLst/>
                <a:latin typeface="+mj-lt"/>
              </a:rPr>
              <a:t>@sitecore-jss/sitecore-jss</a:t>
            </a:r>
            <a:br>
              <a:rPr lang="en-US" b="1" i="0" u="none" strike="noStrike" dirty="0">
                <a:solidFill>
                  <a:srgbClr val="000000"/>
                </a:solidFill>
                <a:effectLst/>
                <a:latin typeface="+mj-lt"/>
              </a:rPr>
            </a:br>
            <a:br>
              <a:rPr lang="en-US" dirty="0">
                <a:latin typeface="+mj-lt"/>
              </a:rPr>
            </a:br>
            <a:br>
              <a:rPr lang="en-US" dirty="0">
                <a:latin typeface="+mj-lt"/>
              </a:rPr>
            </a:br>
            <a:endParaRPr lang="en-US" dirty="0">
              <a:latin typeface="+mj-lt"/>
            </a:endParaRPr>
          </a:p>
        </p:txBody>
      </p:sp>
      <p:pic>
        <p:nvPicPr>
          <p:cNvPr id="13" name="Content Placeholder 12">
            <a:extLst>
              <a:ext uri="{FF2B5EF4-FFF2-40B4-BE49-F238E27FC236}">
                <a16:creationId xmlns:a16="http://schemas.microsoft.com/office/drawing/2014/main" id="{F556B06A-F867-4964-9735-599D058183E8}"/>
              </a:ext>
            </a:extLst>
          </p:cNvPr>
          <p:cNvPicPr>
            <a:picLocks noGrp="1" noChangeAspect="1"/>
          </p:cNvPicPr>
          <p:nvPr>
            <p:ph idx="1"/>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71475" y="2192710"/>
            <a:ext cx="11313251" cy="1967038"/>
          </a:xfrm>
        </p:spPr>
      </p:pic>
      <p:pic>
        <p:nvPicPr>
          <p:cNvPr id="5" name="Content Placeholder 12">
            <a:extLst>
              <a:ext uri="{FF2B5EF4-FFF2-40B4-BE49-F238E27FC236}">
                <a16:creationId xmlns:a16="http://schemas.microsoft.com/office/drawing/2014/main" id="{61EBB029-EC0D-4B4D-825F-131B22A6CE89}"/>
              </a:ext>
            </a:extLst>
          </p:cNvPr>
          <p:cNvPicPr>
            <a:picLocks noChangeAspect="1"/>
          </p:cNvPicPr>
          <p:nvPr/>
        </p:nvPicPr>
        <p:blipFill rotWithShape="1">
          <a:blip r:embed="rId5"/>
          <a:srcRect r="27146"/>
          <a:stretch/>
        </p:blipFill>
        <p:spPr>
          <a:xfrm>
            <a:off x="371475" y="2192710"/>
            <a:ext cx="8242174" cy="1967038"/>
          </a:xfrm>
          <a:prstGeom prst="rect">
            <a:avLst/>
          </a:prstGeom>
        </p:spPr>
      </p:pic>
    </p:spTree>
    <p:extLst>
      <p:ext uri="{BB962C8B-B14F-4D97-AF65-F5344CB8AC3E}">
        <p14:creationId xmlns:p14="http://schemas.microsoft.com/office/powerpoint/2010/main" val="196610906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B438CA-1877-4E7E-A82A-165FB4E8D323}"/>
              </a:ext>
            </a:extLst>
          </p:cNvPr>
          <p:cNvSpPr>
            <a:spLocks noGrp="1"/>
          </p:cNvSpPr>
          <p:nvPr>
            <p:ph type="title"/>
          </p:nvPr>
        </p:nvSpPr>
        <p:spPr/>
        <p:txBody>
          <a:bodyPr/>
          <a:lstStyle/>
          <a:p>
            <a:r>
              <a:rPr lang="en-US" dirty="0">
                <a:latin typeface="+mj-lt"/>
              </a:rPr>
              <a:t>Usage of </a:t>
            </a:r>
            <a:r>
              <a:rPr lang="en-US" dirty="0" err="1">
                <a:latin typeface="+mj-lt"/>
              </a:rPr>
              <a:t>Axios</a:t>
            </a:r>
            <a:r>
              <a:rPr lang="en-US" dirty="0">
                <a:latin typeface="+mj-lt"/>
              </a:rPr>
              <a:t>, </a:t>
            </a:r>
            <a:r>
              <a:rPr lang="en-US" dirty="0" err="1">
                <a:latin typeface="+mj-lt"/>
              </a:rPr>
              <a:t>GraphQL</a:t>
            </a:r>
            <a:r>
              <a:rPr lang="en-US" dirty="0">
                <a:latin typeface="+mj-lt"/>
              </a:rPr>
              <a:t>, and </a:t>
            </a:r>
            <a:r>
              <a:rPr lang="en-US" dirty="0" err="1">
                <a:latin typeface="+mj-lt"/>
              </a:rPr>
              <a:t>GraphQL</a:t>
            </a:r>
            <a:r>
              <a:rPr lang="en-US" dirty="0">
                <a:latin typeface="+mj-lt"/>
              </a:rPr>
              <a:t>-request on the client side</a:t>
            </a:r>
          </a:p>
        </p:txBody>
      </p:sp>
      <p:sp>
        <p:nvSpPr>
          <p:cNvPr id="5" name="Text Placeholder 4">
            <a:extLst>
              <a:ext uri="{FF2B5EF4-FFF2-40B4-BE49-F238E27FC236}">
                <a16:creationId xmlns:a16="http://schemas.microsoft.com/office/drawing/2014/main" id="{816AB08F-2DFF-4803-B2AA-0140113A3E37}"/>
              </a:ext>
            </a:extLst>
          </p:cNvPr>
          <p:cNvSpPr>
            <a:spLocks noGrp="1"/>
          </p:cNvSpPr>
          <p:nvPr>
            <p:ph type="body" sz="quarter" idx="17"/>
          </p:nvPr>
        </p:nvSpPr>
        <p:spPr/>
        <p:txBody>
          <a:bodyPr/>
          <a:lstStyle/>
          <a:p>
            <a:r>
              <a:rPr lang="en-US" dirty="0"/>
              <a:t>Do not use them on client side</a:t>
            </a:r>
          </a:p>
        </p:txBody>
      </p:sp>
      <p:sp>
        <p:nvSpPr>
          <p:cNvPr id="6" name="Text Placeholder 5">
            <a:extLst>
              <a:ext uri="{FF2B5EF4-FFF2-40B4-BE49-F238E27FC236}">
                <a16:creationId xmlns:a16="http://schemas.microsoft.com/office/drawing/2014/main" id="{BEBCE49A-7530-432D-A4E3-34FF913BD5CC}"/>
              </a:ext>
            </a:extLst>
          </p:cNvPr>
          <p:cNvSpPr>
            <a:spLocks noGrp="1"/>
          </p:cNvSpPr>
          <p:nvPr>
            <p:ph type="body" sz="quarter" idx="18"/>
          </p:nvPr>
        </p:nvSpPr>
        <p:spPr/>
        <p:txBody>
          <a:bodyPr/>
          <a:lstStyle/>
          <a:p>
            <a:r>
              <a:rPr lang="en-US" dirty="0">
                <a:latin typeface="+mj-lt"/>
              </a:rPr>
              <a:t>80%</a:t>
            </a:r>
          </a:p>
        </p:txBody>
      </p:sp>
      <p:sp>
        <p:nvSpPr>
          <p:cNvPr id="7" name="Text Placeholder 6">
            <a:extLst>
              <a:ext uri="{FF2B5EF4-FFF2-40B4-BE49-F238E27FC236}">
                <a16:creationId xmlns:a16="http://schemas.microsoft.com/office/drawing/2014/main" id="{C6946B60-E22D-435D-B068-E73A7D1CF4F6}"/>
              </a:ext>
            </a:extLst>
          </p:cNvPr>
          <p:cNvSpPr>
            <a:spLocks noGrp="1"/>
          </p:cNvSpPr>
          <p:nvPr>
            <p:ph type="body" sz="quarter" idx="19"/>
          </p:nvPr>
        </p:nvSpPr>
        <p:spPr/>
        <p:txBody>
          <a:bodyPr/>
          <a:lstStyle/>
          <a:p>
            <a:r>
              <a:rPr lang="en-US" dirty="0"/>
              <a:t>Make </a:t>
            </a:r>
            <a:r>
              <a:rPr lang="en-US" dirty="0" err="1"/>
              <a:t>GraphQL</a:t>
            </a:r>
            <a:r>
              <a:rPr lang="en-US" dirty="0"/>
              <a:t> requests via backend proxy</a:t>
            </a:r>
          </a:p>
        </p:txBody>
      </p:sp>
      <p:sp>
        <p:nvSpPr>
          <p:cNvPr id="8" name="Text Placeholder 7">
            <a:extLst>
              <a:ext uri="{FF2B5EF4-FFF2-40B4-BE49-F238E27FC236}">
                <a16:creationId xmlns:a16="http://schemas.microsoft.com/office/drawing/2014/main" id="{D3D5AF45-30CA-4E26-8F16-8DED20E8EA92}"/>
              </a:ext>
            </a:extLst>
          </p:cNvPr>
          <p:cNvSpPr>
            <a:spLocks noGrp="1"/>
          </p:cNvSpPr>
          <p:nvPr>
            <p:ph type="body" sz="quarter" idx="20"/>
          </p:nvPr>
        </p:nvSpPr>
        <p:spPr/>
        <p:txBody>
          <a:bodyPr/>
          <a:lstStyle/>
          <a:p>
            <a:r>
              <a:rPr lang="en-US" dirty="0">
                <a:latin typeface="+mj-lt"/>
              </a:rPr>
              <a:t>10%</a:t>
            </a:r>
          </a:p>
        </p:txBody>
      </p:sp>
      <p:sp>
        <p:nvSpPr>
          <p:cNvPr id="9" name="Text Placeholder 8">
            <a:extLst>
              <a:ext uri="{FF2B5EF4-FFF2-40B4-BE49-F238E27FC236}">
                <a16:creationId xmlns:a16="http://schemas.microsoft.com/office/drawing/2014/main" id="{45867659-A5A4-4A3C-A8E0-BDAE3599B9A0}"/>
              </a:ext>
            </a:extLst>
          </p:cNvPr>
          <p:cNvSpPr>
            <a:spLocks noGrp="1"/>
          </p:cNvSpPr>
          <p:nvPr>
            <p:ph type="body" sz="quarter" idx="21"/>
          </p:nvPr>
        </p:nvSpPr>
        <p:spPr/>
        <p:txBody>
          <a:bodyPr/>
          <a:lstStyle/>
          <a:p>
            <a:r>
              <a:rPr lang="en-US" dirty="0"/>
              <a:t>Use these libraries</a:t>
            </a:r>
          </a:p>
        </p:txBody>
      </p:sp>
      <p:sp>
        <p:nvSpPr>
          <p:cNvPr id="10" name="Text Placeholder 9">
            <a:extLst>
              <a:ext uri="{FF2B5EF4-FFF2-40B4-BE49-F238E27FC236}">
                <a16:creationId xmlns:a16="http://schemas.microsoft.com/office/drawing/2014/main" id="{E522A1B9-2D53-4D31-AAEC-7EFAFBB8211B}"/>
              </a:ext>
            </a:extLst>
          </p:cNvPr>
          <p:cNvSpPr>
            <a:spLocks noGrp="1"/>
          </p:cNvSpPr>
          <p:nvPr>
            <p:ph type="body" sz="quarter" idx="22"/>
          </p:nvPr>
        </p:nvSpPr>
        <p:spPr/>
        <p:txBody>
          <a:bodyPr/>
          <a:lstStyle/>
          <a:p>
            <a:r>
              <a:rPr lang="en-US" dirty="0">
                <a:latin typeface="+mj-lt"/>
              </a:rPr>
              <a:t>10%</a:t>
            </a:r>
          </a:p>
        </p:txBody>
      </p:sp>
    </p:spTree>
    <p:extLst>
      <p:ext uri="{BB962C8B-B14F-4D97-AF65-F5344CB8AC3E}">
        <p14:creationId xmlns:p14="http://schemas.microsoft.com/office/powerpoint/2010/main" val="1181661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P spid="10"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204F57-550E-4B5B-95B3-86D0548A46DE}"/>
              </a:ext>
            </a:extLst>
          </p:cNvPr>
          <p:cNvSpPr>
            <a:spLocks noGrp="1"/>
          </p:cNvSpPr>
          <p:nvPr>
            <p:ph type="ctrTitle"/>
          </p:nvPr>
        </p:nvSpPr>
        <p:spPr/>
        <p:txBody>
          <a:bodyPr/>
          <a:lstStyle/>
          <a:p>
            <a:r>
              <a:rPr lang="en-US" dirty="0"/>
              <a:t>Removing server code from client-side bundle</a:t>
            </a:r>
          </a:p>
        </p:txBody>
      </p:sp>
    </p:spTree>
    <p:extLst>
      <p:ext uri="{BB962C8B-B14F-4D97-AF65-F5344CB8AC3E}">
        <p14:creationId xmlns:p14="http://schemas.microsoft.com/office/powerpoint/2010/main" val="277235071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CAE469-6660-4375-A125-032423D31135}"/>
              </a:ext>
            </a:extLst>
          </p:cNvPr>
          <p:cNvSpPr>
            <a:spLocks noGrp="1"/>
          </p:cNvSpPr>
          <p:nvPr>
            <p:ph type="title"/>
          </p:nvPr>
        </p:nvSpPr>
        <p:spPr/>
        <p:txBody>
          <a:bodyPr/>
          <a:lstStyle/>
          <a:p>
            <a:r>
              <a:rPr lang="en-US" dirty="0">
                <a:latin typeface="+mj-lt"/>
              </a:rPr>
              <a:t>Excluding server packages from client bundle in Next.js</a:t>
            </a:r>
          </a:p>
        </p:txBody>
      </p:sp>
      <p:sp>
        <p:nvSpPr>
          <p:cNvPr id="2" name="Content Placeholder 1">
            <a:extLst>
              <a:ext uri="{FF2B5EF4-FFF2-40B4-BE49-F238E27FC236}">
                <a16:creationId xmlns:a16="http://schemas.microsoft.com/office/drawing/2014/main" id="{4F3A0A89-035A-4BC8-B6CB-C8FF2DC6619B}"/>
              </a:ext>
            </a:extLst>
          </p:cNvPr>
          <p:cNvSpPr>
            <a:spLocks noGrp="1"/>
          </p:cNvSpPr>
          <p:nvPr>
            <p:ph idx="1"/>
          </p:nvPr>
        </p:nvSpPr>
        <p:spPr/>
        <p:txBody>
          <a:bodyPr/>
          <a:lstStyle/>
          <a:p>
            <a:r>
              <a:rPr lang="en-US" dirty="0"/>
              <a:t>Split your code into server and client-side parts</a:t>
            </a:r>
          </a:p>
          <a:p>
            <a:r>
              <a:rPr lang="en-US" dirty="0"/>
              <a:t>Hacks</a:t>
            </a:r>
          </a:p>
          <a:p>
            <a:pPr lvl="1"/>
            <a:r>
              <a:rPr lang="en-US" dirty="0"/>
              <a:t>"Monkey-patching" of content inside </a:t>
            </a:r>
            <a:r>
              <a:rPr lang="en-US" i="1" dirty="0" err="1"/>
              <a:t>node</a:t>
            </a:r>
            <a:r>
              <a:rPr lang="en-US" i="1" dirty="0" err="1">
                <a:ea typeface="Roboto" panose="02000000000000000000" pitchFamily="2" charset="0"/>
                <a:cs typeface="Roboto" panose="02000000000000000000" pitchFamily="2" charset="0"/>
              </a:rPr>
              <a:t>_</a:t>
            </a:r>
            <a:r>
              <a:rPr lang="en-US" i="1" dirty="0" err="1"/>
              <a:t>modules</a:t>
            </a:r>
            <a:r>
              <a:rPr lang="en-US" dirty="0"/>
              <a:t> using some additional </a:t>
            </a:r>
            <a:r>
              <a:rPr lang="en-US" dirty="0" err="1"/>
              <a:t>npm</a:t>
            </a:r>
            <a:r>
              <a:rPr lang="en-US" dirty="0"/>
              <a:t> tasks</a:t>
            </a:r>
          </a:p>
          <a:p>
            <a:pPr lvl="1"/>
            <a:r>
              <a:rPr lang="en-US" dirty="0"/>
              <a:t>Hardcode </a:t>
            </a:r>
            <a:r>
              <a:rPr lang="en-US" i="1" dirty="0" err="1"/>
              <a:t>node</a:t>
            </a:r>
            <a:r>
              <a:rPr lang="en-US" i="1" dirty="0" err="1">
                <a:ea typeface="Roboto" panose="02000000000000000000" pitchFamily="2" charset="0"/>
                <a:cs typeface="Roboto" panose="02000000000000000000" pitchFamily="2" charset="0"/>
              </a:rPr>
              <a:t>_</a:t>
            </a:r>
            <a:r>
              <a:rPr lang="en-US" i="1" dirty="0" err="1"/>
              <a:t>modules</a:t>
            </a:r>
            <a:r>
              <a:rPr lang="en-US" dirty="0"/>
              <a:t> folder content by adding it to Git</a:t>
            </a:r>
          </a:p>
          <a:p>
            <a:r>
              <a:rPr lang="en-US" dirty="0"/>
              <a:t>Webpack "alias" configuration</a:t>
            </a:r>
          </a:p>
        </p:txBody>
      </p:sp>
    </p:spTree>
    <p:extLst>
      <p:ext uri="{BB962C8B-B14F-4D97-AF65-F5344CB8AC3E}">
        <p14:creationId xmlns:p14="http://schemas.microsoft.com/office/powerpoint/2010/main" val="396152948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E940DD-BE3C-418E-8810-C56E26D7FE53}"/>
              </a:ext>
            </a:extLst>
          </p:cNvPr>
          <p:cNvSpPr>
            <a:spLocks noGrp="1"/>
          </p:cNvSpPr>
          <p:nvPr>
            <p:ph type="title"/>
          </p:nvPr>
        </p:nvSpPr>
        <p:spPr/>
        <p:txBody>
          <a:bodyPr/>
          <a:lstStyle/>
          <a:p>
            <a:r>
              <a:rPr lang="en-US" dirty="0">
                <a:latin typeface="+mj-lt"/>
              </a:rPr>
              <a:t>Webpack alias configuration</a:t>
            </a:r>
          </a:p>
        </p:txBody>
      </p:sp>
      <p:sp>
        <p:nvSpPr>
          <p:cNvPr id="3" name="Content Placeholder 2">
            <a:extLst>
              <a:ext uri="{FF2B5EF4-FFF2-40B4-BE49-F238E27FC236}">
                <a16:creationId xmlns:a16="http://schemas.microsoft.com/office/drawing/2014/main" id="{2FB17293-C7F1-4BEF-B182-2A2A55CABCDF}"/>
              </a:ext>
            </a:extLst>
          </p:cNvPr>
          <p:cNvSpPr>
            <a:spLocks noGrp="1"/>
          </p:cNvSpPr>
          <p:nvPr>
            <p:ph idx="1"/>
          </p:nvPr>
        </p:nvSpPr>
        <p:spPr/>
        <p:txBody>
          <a:bodyPr/>
          <a:lstStyle/>
          <a:p>
            <a:pPr marL="0" indent="0">
              <a:buNone/>
            </a:pPr>
            <a:r>
              <a:rPr lang="en-US" sz="1400" b="0" dirty="0">
                <a:solidFill>
                  <a:srgbClr val="000000"/>
                </a:solidFill>
                <a:effectLst/>
                <a:latin typeface="Consolas" panose="020B0609020204030204" pitchFamily="49" charset="0"/>
              </a:rPr>
              <a:t>webpack</a:t>
            </a:r>
            <a:r>
              <a:rPr lang="en-US" sz="1400" b="0" dirty="0">
                <a:solidFill>
                  <a:srgbClr val="222222"/>
                </a:solidFill>
                <a:effectLst/>
                <a:latin typeface="Consolas" panose="020B0609020204030204" pitchFamily="49" charset="0"/>
              </a:rPr>
              <a:t>:</a:t>
            </a:r>
            <a:r>
              <a:rPr lang="en-US" sz="1400" b="0" dirty="0">
                <a:solidFill>
                  <a:srgbClr val="000000"/>
                </a:solidFill>
                <a:effectLst/>
                <a:latin typeface="Consolas" panose="020B0609020204030204" pitchFamily="49" charset="0"/>
              </a:rPr>
              <a:t> </a:t>
            </a:r>
            <a:r>
              <a:rPr lang="en-US" sz="1400" b="0" dirty="0">
                <a:solidFill>
                  <a:srgbClr val="222222"/>
                </a:solidFill>
                <a:effectLst/>
                <a:latin typeface="Consolas" panose="020B0609020204030204" pitchFamily="49" charset="0"/>
              </a:rPr>
              <a:t>(</a:t>
            </a:r>
            <a:r>
              <a:rPr lang="en-US" sz="1400" b="0" dirty="0">
                <a:solidFill>
                  <a:srgbClr val="001080"/>
                </a:solidFill>
                <a:effectLst/>
                <a:latin typeface="Consolas" panose="020B0609020204030204" pitchFamily="49" charset="0"/>
              </a:rPr>
              <a:t>config</a:t>
            </a:r>
            <a:r>
              <a:rPr lang="en-US" sz="1400" b="0" dirty="0">
                <a:solidFill>
                  <a:srgbClr val="222222"/>
                </a:solidFill>
                <a:effectLst/>
                <a:latin typeface="Consolas" panose="020B0609020204030204" pitchFamily="49" charset="0"/>
              </a:rPr>
              <a:t>,</a:t>
            </a:r>
            <a:r>
              <a:rPr lang="en-US" sz="1400" b="0" dirty="0">
                <a:solidFill>
                  <a:srgbClr val="000000"/>
                </a:solidFill>
                <a:effectLst/>
                <a:latin typeface="Consolas" panose="020B0609020204030204" pitchFamily="49" charset="0"/>
              </a:rPr>
              <a:t> </a:t>
            </a:r>
            <a:r>
              <a:rPr lang="en-US" sz="1400" b="0" dirty="0">
                <a:solidFill>
                  <a:srgbClr val="222222"/>
                </a:solidFill>
                <a:effectLst/>
                <a:latin typeface="Consolas" panose="020B0609020204030204" pitchFamily="49" charset="0"/>
              </a:rPr>
              <a:t>{</a:t>
            </a:r>
            <a:r>
              <a:rPr lang="en-US" sz="1400" b="0" dirty="0">
                <a:solidFill>
                  <a:srgbClr val="000000"/>
                </a:solidFill>
                <a:effectLst/>
                <a:latin typeface="Consolas" panose="020B0609020204030204" pitchFamily="49" charset="0"/>
              </a:rPr>
              <a:t> </a:t>
            </a:r>
            <a:r>
              <a:rPr lang="en-US" sz="1400" b="0" dirty="0" err="1">
                <a:solidFill>
                  <a:srgbClr val="001080"/>
                </a:solidFill>
                <a:effectLst/>
                <a:latin typeface="Consolas" panose="020B0609020204030204" pitchFamily="49" charset="0"/>
              </a:rPr>
              <a:t>isServer</a:t>
            </a:r>
            <a:r>
              <a:rPr lang="en-US" sz="1400" b="0" dirty="0">
                <a:solidFill>
                  <a:srgbClr val="222222"/>
                </a:solidFill>
                <a:effectLst/>
                <a:latin typeface="Consolas" panose="020B0609020204030204" pitchFamily="49" charset="0"/>
              </a:rPr>
              <a:t>,</a:t>
            </a:r>
            <a:r>
              <a:rPr lang="en-US" sz="1400" b="0" dirty="0">
                <a:solidFill>
                  <a:srgbClr val="000000"/>
                </a:solidFill>
                <a:effectLst/>
                <a:latin typeface="Consolas" panose="020B0609020204030204" pitchFamily="49" charset="0"/>
              </a:rPr>
              <a:t> </a:t>
            </a:r>
            <a:r>
              <a:rPr lang="en-US" sz="1400" b="0" dirty="0">
                <a:solidFill>
                  <a:srgbClr val="001080"/>
                </a:solidFill>
                <a:effectLst/>
                <a:latin typeface="Consolas" panose="020B0609020204030204" pitchFamily="49" charset="0"/>
              </a:rPr>
              <a:t>webpack</a:t>
            </a:r>
            <a:r>
              <a:rPr lang="en-US" sz="1400" b="0" dirty="0">
                <a:solidFill>
                  <a:srgbClr val="000000"/>
                </a:solidFill>
                <a:effectLst/>
                <a:latin typeface="Consolas" panose="020B0609020204030204" pitchFamily="49" charset="0"/>
              </a:rPr>
              <a:t> </a:t>
            </a:r>
            <a:r>
              <a:rPr lang="en-US" sz="1400" b="0" dirty="0">
                <a:solidFill>
                  <a:srgbClr val="222222"/>
                </a:solidFill>
                <a:effectLst/>
                <a:latin typeface="Consolas" panose="020B0609020204030204" pitchFamily="49" charset="0"/>
              </a:rPr>
              <a:t>})</a:t>
            </a:r>
            <a:r>
              <a:rPr lang="en-US" sz="1400" b="0" dirty="0">
                <a:solidFill>
                  <a:srgbClr val="000000"/>
                </a:solidFill>
                <a:effectLst/>
                <a:latin typeface="Consolas" panose="020B0609020204030204" pitchFamily="49" charset="0"/>
              </a:rPr>
              <a:t> </a:t>
            </a:r>
            <a:r>
              <a:rPr lang="en-US" sz="1400" b="0" dirty="0">
                <a:solidFill>
                  <a:srgbClr val="0000FF"/>
                </a:solidFill>
                <a:effectLst/>
                <a:latin typeface="Consolas" panose="020B0609020204030204" pitchFamily="49" charset="0"/>
              </a:rPr>
              <a:t>=&gt;</a:t>
            </a:r>
            <a:r>
              <a:rPr lang="en-US" sz="1400" b="0" dirty="0">
                <a:solidFill>
                  <a:srgbClr val="000000"/>
                </a:solidFill>
                <a:effectLst/>
                <a:latin typeface="Consolas" panose="020B0609020204030204" pitchFamily="49" charset="0"/>
              </a:rPr>
              <a:t> </a:t>
            </a:r>
            <a:r>
              <a:rPr lang="en-US" sz="1400" b="0" dirty="0">
                <a:solidFill>
                  <a:srgbClr val="222222"/>
                </a:solidFill>
                <a:effectLst/>
                <a:latin typeface="Consolas" panose="020B0609020204030204" pitchFamily="49" charset="0"/>
              </a:rPr>
              <a:t>{</a:t>
            </a:r>
            <a:br>
              <a:rPr lang="en-US" sz="1400" b="0" dirty="0">
                <a:solidFill>
                  <a:srgbClr val="222222"/>
                </a:solidFill>
                <a:effectLst/>
                <a:latin typeface="Consolas" panose="020B0609020204030204" pitchFamily="49" charset="0"/>
              </a:rPr>
            </a:br>
            <a:r>
              <a:rPr lang="en-US" sz="1400" b="0" dirty="0">
                <a:solidFill>
                  <a:srgbClr val="000000"/>
                </a:solidFill>
                <a:effectLst/>
                <a:latin typeface="Consolas" panose="020B0609020204030204" pitchFamily="49" charset="0"/>
              </a:rPr>
              <a:t>  </a:t>
            </a:r>
            <a:r>
              <a:rPr lang="en-US" sz="1400" b="0" dirty="0">
                <a:solidFill>
                  <a:srgbClr val="AF00DB"/>
                </a:solidFill>
                <a:effectLst/>
                <a:latin typeface="Consolas" panose="020B0609020204030204" pitchFamily="49" charset="0"/>
              </a:rPr>
              <a:t>if</a:t>
            </a:r>
            <a:r>
              <a:rPr lang="en-US" sz="1400" b="0" dirty="0">
                <a:solidFill>
                  <a:srgbClr val="000000"/>
                </a:solidFill>
                <a:effectLst/>
                <a:latin typeface="Consolas" panose="020B0609020204030204" pitchFamily="49" charset="0"/>
              </a:rPr>
              <a:t> (!</a:t>
            </a:r>
            <a:r>
              <a:rPr lang="en-US" sz="1400" b="0" dirty="0" err="1">
                <a:solidFill>
                  <a:srgbClr val="001080"/>
                </a:solidFill>
                <a:effectLst/>
                <a:latin typeface="Consolas" panose="020B0609020204030204" pitchFamily="49" charset="0"/>
              </a:rPr>
              <a:t>isServer</a:t>
            </a:r>
            <a:r>
              <a:rPr lang="en-US" sz="1400" b="0" dirty="0">
                <a:solidFill>
                  <a:srgbClr val="000000"/>
                </a:solidFill>
                <a:effectLst/>
                <a:latin typeface="Consolas" panose="020B0609020204030204" pitchFamily="49" charset="0"/>
              </a:rPr>
              <a:t>) </a:t>
            </a:r>
            <a:r>
              <a:rPr lang="en-US" sz="1400" b="0" dirty="0">
                <a:solidFill>
                  <a:srgbClr val="222222"/>
                </a:solidFill>
                <a:effectLst/>
                <a:latin typeface="Consolas" panose="020B0609020204030204" pitchFamily="49" charset="0"/>
              </a:rPr>
              <a:t>{</a:t>
            </a:r>
            <a:r>
              <a:rPr lang="en-US" sz="1400" b="0" dirty="0">
                <a:solidFill>
                  <a:srgbClr val="000000"/>
                </a:solidFill>
                <a:effectLst/>
                <a:latin typeface="Consolas" panose="020B0609020204030204" pitchFamily="49" charset="0"/>
              </a:rPr>
              <a:t> </a:t>
            </a:r>
            <a:r>
              <a:rPr lang="en-US" sz="1400" b="0" dirty="0">
                <a:solidFill>
                  <a:srgbClr val="008000"/>
                </a:solidFill>
                <a:effectLst/>
                <a:latin typeface="Consolas" panose="020B0609020204030204" pitchFamily="49" charset="0"/>
              </a:rPr>
              <a:t>// &lt;-- We check that webpack prepares the client side bundle</a:t>
            </a:r>
            <a:br>
              <a:rPr lang="en-US" sz="1400" b="0" dirty="0">
                <a:solidFill>
                  <a:srgbClr val="008000"/>
                </a:solidFill>
                <a:effectLst/>
                <a:latin typeface="Consolas" panose="020B0609020204030204" pitchFamily="49" charset="0"/>
              </a:rPr>
            </a:br>
            <a:r>
              <a:rPr lang="en-US" sz="1400" b="0" dirty="0">
                <a:solidFill>
                  <a:srgbClr val="000000"/>
                </a:solidFill>
                <a:effectLst/>
                <a:latin typeface="Consolas" panose="020B0609020204030204" pitchFamily="49" charset="0"/>
              </a:rPr>
              <a:t>    </a:t>
            </a:r>
            <a:r>
              <a:rPr lang="en-US" sz="1400" b="0" dirty="0" err="1">
                <a:solidFill>
                  <a:srgbClr val="001080"/>
                </a:solidFill>
                <a:effectLst/>
                <a:latin typeface="Consolas" panose="020B0609020204030204" pitchFamily="49" charset="0"/>
              </a:rPr>
              <a:t>config</a:t>
            </a:r>
            <a:r>
              <a:rPr lang="en-US" sz="1400" b="0" dirty="0" err="1">
                <a:solidFill>
                  <a:srgbClr val="222222"/>
                </a:solidFill>
                <a:effectLst/>
                <a:latin typeface="Consolas" panose="020B0609020204030204" pitchFamily="49" charset="0"/>
              </a:rPr>
              <a:t>.</a:t>
            </a:r>
            <a:r>
              <a:rPr lang="en-US" sz="1400" b="0" dirty="0" err="1">
                <a:solidFill>
                  <a:srgbClr val="001080"/>
                </a:solidFill>
                <a:effectLst/>
                <a:latin typeface="Consolas" panose="020B0609020204030204" pitchFamily="49" charset="0"/>
              </a:rPr>
              <a:t>resolve</a:t>
            </a:r>
            <a:r>
              <a:rPr lang="en-US" sz="1400" b="0" dirty="0" err="1">
                <a:solidFill>
                  <a:srgbClr val="222222"/>
                </a:solidFill>
                <a:effectLst/>
                <a:latin typeface="Consolas" panose="020B0609020204030204" pitchFamily="49" charset="0"/>
              </a:rPr>
              <a:t>.alias</a:t>
            </a:r>
            <a:r>
              <a:rPr lang="en-US" sz="1400" b="0" dirty="0">
                <a:solidFill>
                  <a:srgbClr val="000000"/>
                </a:solidFill>
                <a:effectLst/>
                <a:latin typeface="Consolas" panose="020B0609020204030204" pitchFamily="49" charset="0"/>
              </a:rPr>
              <a:t> = </a:t>
            </a:r>
            <a:r>
              <a:rPr lang="en-US" sz="1400" b="0" dirty="0">
                <a:solidFill>
                  <a:srgbClr val="222222"/>
                </a:solidFill>
                <a:effectLst/>
                <a:latin typeface="Consolas" panose="020B0609020204030204" pitchFamily="49" charset="0"/>
              </a:rPr>
              <a:t>{</a:t>
            </a:r>
            <a:br>
              <a:rPr lang="en-US" sz="1400" b="0" dirty="0">
                <a:solidFill>
                  <a:srgbClr val="222222"/>
                </a:solidFill>
                <a:effectLst/>
                <a:latin typeface="Consolas" panose="020B0609020204030204" pitchFamily="49" charset="0"/>
              </a:rPr>
            </a:br>
            <a:r>
              <a:rPr lang="en-US" sz="1400" b="0" dirty="0">
                <a:solidFill>
                  <a:srgbClr val="000000"/>
                </a:solidFill>
                <a:effectLst/>
                <a:latin typeface="Consolas" panose="020B0609020204030204" pitchFamily="49" charset="0"/>
              </a:rPr>
              <a:t>      ...</a:t>
            </a:r>
            <a:r>
              <a:rPr lang="en-US" sz="1400" b="0" dirty="0" err="1">
                <a:solidFill>
                  <a:srgbClr val="001080"/>
                </a:solidFill>
                <a:effectLst/>
                <a:latin typeface="Consolas" panose="020B0609020204030204" pitchFamily="49" charset="0"/>
              </a:rPr>
              <a:t>config</a:t>
            </a:r>
            <a:r>
              <a:rPr lang="en-US" sz="1400" b="0" dirty="0" err="1">
                <a:solidFill>
                  <a:srgbClr val="222222"/>
                </a:solidFill>
                <a:effectLst/>
                <a:latin typeface="Consolas" panose="020B0609020204030204" pitchFamily="49" charset="0"/>
              </a:rPr>
              <a:t>.</a:t>
            </a:r>
            <a:r>
              <a:rPr lang="en-US" sz="1400" b="0" dirty="0" err="1">
                <a:solidFill>
                  <a:srgbClr val="001080"/>
                </a:solidFill>
                <a:effectLst/>
                <a:latin typeface="Consolas" panose="020B0609020204030204" pitchFamily="49" charset="0"/>
              </a:rPr>
              <a:t>resolve</a:t>
            </a:r>
            <a:r>
              <a:rPr lang="en-US" sz="1400" b="0" dirty="0" err="1">
                <a:solidFill>
                  <a:srgbClr val="222222"/>
                </a:solidFill>
                <a:effectLst/>
                <a:latin typeface="Consolas" panose="020B0609020204030204" pitchFamily="49" charset="0"/>
              </a:rPr>
              <a:t>.alias</a:t>
            </a:r>
            <a:r>
              <a:rPr lang="en-US" sz="1400" b="0" dirty="0">
                <a:solidFill>
                  <a:srgbClr val="222222"/>
                </a:solidFill>
                <a:effectLst/>
                <a:latin typeface="Consolas" panose="020B0609020204030204" pitchFamily="49" charset="0"/>
              </a:rPr>
              <a:t>,</a:t>
            </a:r>
            <a:br>
              <a:rPr lang="en-US" sz="1400" b="0" dirty="0">
                <a:solidFill>
                  <a:srgbClr val="222222"/>
                </a:solidFill>
                <a:effectLst/>
                <a:latin typeface="Consolas" panose="020B0609020204030204" pitchFamily="49" charset="0"/>
              </a:rPr>
            </a:br>
            <a:r>
              <a:rPr lang="en-US" sz="1400" b="0" dirty="0">
                <a:solidFill>
                  <a:srgbClr val="222222"/>
                </a:solidFill>
                <a:effectLst/>
                <a:latin typeface="Consolas" panose="020B0609020204030204" pitchFamily="49" charset="0"/>
              </a:rPr>
              <a:t>      </a:t>
            </a:r>
            <a:r>
              <a:rPr lang="en-US" sz="1400" b="0" dirty="0">
                <a:solidFill>
                  <a:srgbClr val="008000"/>
                </a:solidFill>
                <a:effectLst/>
                <a:latin typeface="Consolas" panose="020B0609020204030204" pitchFamily="49" charset="0"/>
              </a:rPr>
              <a:t>// We replace the original '</a:t>
            </a:r>
            <a:r>
              <a:rPr lang="en-US" sz="1400" b="0" dirty="0" err="1">
                <a:solidFill>
                  <a:srgbClr val="008000"/>
                </a:solidFill>
                <a:effectLst/>
                <a:latin typeface="Consolas" panose="020B0609020204030204" pitchFamily="49" charset="0"/>
              </a:rPr>
              <a:t>graphql</a:t>
            </a:r>
            <a:r>
              <a:rPr lang="en-US" sz="1400" b="0" dirty="0">
                <a:solidFill>
                  <a:srgbClr val="008000"/>
                </a:solidFill>
                <a:effectLst/>
                <a:latin typeface="Consolas" panose="020B0609020204030204" pitchFamily="49" charset="0"/>
              </a:rPr>
              <a:t>-request' package with empty file</a:t>
            </a:r>
            <a:br>
              <a:rPr lang="en-US" sz="1400" b="0" dirty="0">
                <a:solidFill>
                  <a:srgbClr val="008000"/>
                </a:solidFill>
                <a:effectLst/>
                <a:latin typeface="Consolas" panose="020B0609020204030204" pitchFamily="49" charset="0"/>
              </a:rPr>
            </a:br>
            <a:r>
              <a:rPr lang="en-US" sz="1400" b="0" dirty="0">
                <a:solidFill>
                  <a:srgbClr val="000000"/>
                </a:solidFill>
                <a:effectLst/>
                <a:latin typeface="Consolas" panose="020B0609020204030204" pitchFamily="49" charset="0"/>
              </a:rPr>
              <a:t>      </a:t>
            </a:r>
            <a:r>
              <a:rPr lang="en-US" sz="1400" b="0" dirty="0">
                <a:solidFill>
                  <a:srgbClr val="A31515"/>
                </a:solidFill>
                <a:effectLst/>
                <a:latin typeface="Consolas" panose="020B0609020204030204" pitchFamily="49" charset="0"/>
              </a:rPr>
              <a:t>'</a:t>
            </a:r>
            <a:r>
              <a:rPr lang="en-US" sz="1400" b="0" dirty="0" err="1">
                <a:solidFill>
                  <a:srgbClr val="A31515"/>
                </a:solidFill>
                <a:effectLst/>
                <a:latin typeface="Consolas" panose="020B0609020204030204" pitchFamily="49" charset="0"/>
              </a:rPr>
              <a:t>graphql</a:t>
            </a:r>
            <a:r>
              <a:rPr lang="en-US" sz="1400" b="0" dirty="0">
                <a:solidFill>
                  <a:srgbClr val="A31515"/>
                </a:solidFill>
                <a:effectLst/>
                <a:latin typeface="Consolas" panose="020B0609020204030204" pitchFamily="49" charset="0"/>
              </a:rPr>
              <a:t>-request'</a:t>
            </a:r>
            <a:r>
              <a:rPr lang="en-US" sz="1400" b="0" dirty="0">
                <a:solidFill>
                  <a:srgbClr val="222222"/>
                </a:solidFill>
                <a:effectLst/>
                <a:latin typeface="Consolas" panose="020B0609020204030204" pitchFamily="49" charset="0"/>
              </a:rPr>
              <a:t>:</a:t>
            </a:r>
            <a:r>
              <a:rPr lang="en-US" sz="1400" b="0" dirty="0">
                <a:solidFill>
                  <a:srgbClr val="000000"/>
                </a:solidFill>
                <a:effectLst/>
                <a:latin typeface="Consolas" panose="020B0609020204030204" pitchFamily="49" charset="0"/>
              </a:rPr>
              <a:t> </a:t>
            </a:r>
            <a:r>
              <a:rPr lang="en-US" sz="1400" b="0" dirty="0" err="1">
                <a:solidFill>
                  <a:srgbClr val="001080"/>
                </a:solidFill>
                <a:effectLst/>
                <a:latin typeface="Consolas" panose="020B0609020204030204" pitchFamily="49" charset="0"/>
              </a:rPr>
              <a:t>path</a:t>
            </a:r>
            <a:r>
              <a:rPr lang="en-US" sz="1400" b="0" dirty="0" err="1">
                <a:solidFill>
                  <a:srgbClr val="222222"/>
                </a:solidFill>
                <a:effectLst/>
                <a:latin typeface="Consolas" panose="020B0609020204030204" pitchFamily="49" charset="0"/>
              </a:rPr>
              <a:t>.</a:t>
            </a:r>
            <a:r>
              <a:rPr lang="en-US" sz="1400" b="0" dirty="0" err="1">
                <a:solidFill>
                  <a:srgbClr val="795E26"/>
                </a:solidFill>
                <a:effectLst/>
                <a:latin typeface="Consolas" panose="020B0609020204030204" pitchFamily="49" charset="0"/>
              </a:rPr>
              <a:t>resolve</a:t>
            </a:r>
            <a:r>
              <a:rPr lang="en-US" sz="1400" b="0" dirty="0">
                <a:solidFill>
                  <a:srgbClr val="000000"/>
                </a:solidFill>
                <a:effectLst/>
                <a:latin typeface="Consolas" panose="020B0609020204030204" pitchFamily="49" charset="0"/>
              </a:rPr>
              <a:t>(</a:t>
            </a:r>
            <a:r>
              <a:rPr lang="en-US" sz="1400" b="0" dirty="0">
                <a:solidFill>
                  <a:srgbClr val="001080"/>
                </a:solidFill>
                <a:effectLst/>
                <a:latin typeface="Consolas" panose="020B0609020204030204" pitchFamily="49" charset="0"/>
              </a:rPr>
              <a:t>__</a:t>
            </a:r>
            <a:r>
              <a:rPr lang="en-US" sz="1400" b="0" dirty="0" err="1">
                <a:solidFill>
                  <a:srgbClr val="001080"/>
                </a:solidFill>
                <a:effectLst/>
                <a:latin typeface="Consolas" panose="020B0609020204030204" pitchFamily="49" charset="0"/>
              </a:rPr>
              <a:t>dirname</a:t>
            </a:r>
            <a:r>
              <a:rPr lang="en-US" sz="1400" b="0" dirty="0">
                <a:solidFill>
                  <a:srgbClr val="222222"/>
                </a:solidFill>
                <a:effectLst/>
                <a:latin typeface="Consolas" panose="020B0609020204030204" pitchFamily="49" charset="0"/>
              </a:rPr>
              <a:t>,</a:t>
            </a:r>
            <a:r>
              <a:rPr lang="en-US" sz="1400" b="0" dirty="0">
                <a:solidFill>
                  <a:srgbClr val="000000"/>
                </a:solidFill>
                <a:effectLst/>
                <a:latin typeface="Consolas" panose="020B0609020204030204" pitchFamily="49" charset="0"/>
              </a:rPr>
              <a:t> </a:t>
            </a:r>
            <a:r>
              <a:rPr lang="en-US" sz="1400" b="0" dirty="0">
                <a:solidFill>
                  <a:srgbClr val="A31515"/>
                </a:solidFill>
                <a:effectLst/>
                <a:latin typeface="Consolas" panose="020B0609020204030204" pitchFamily="49" charset="0"/>
              </a:rPr>
              <a:t>'</a:t>
            </a:r>
            <a:r>
              <a:rPr lang="en-US" sz="1400" b="0" dirty="0" err="1">
                <a:solidFill>
                  <a:srgbClr val="A31515"/>
                </a:solidFill>
                <a:effectLst/>
                <a:latin typeface="Consolas" panose="020B0609020204030204" pitchFamily="49" charset="0"/>
              </a:rPr>
              <a:t>src</a:t>
            </a:r>
            <a:r>
              <a:rPr lang="en-US" sz="1400" b="0" dirty="0">
                <a:solidFill>
                  <a:srgbClr val="A31515"/>
                </a:solidFill>
                <a:effectLst/>
                <a:latin typeface="Consolas" panose="020B0609020204030204" pitchFamily="49" charset="0"/>
              </a:rPr>
              <a:t>/fake/graphql-request.js’</a:t>
            </a:r>
            <a:r>
              <a:rPr lang="en-US" sz="1400" b="0" dirty="0">
                <a:solidFill>
                  <a:srgbClr val="000000"/>
                </a:solidFill>
                <a:effectLst/>
                <a:latin typeface="Consolas" panose="020B0609020204030204" pitchFamily="49" charset="0"/>
              </a:rPr>
              <a:t>)</a:t>
            </a:r>
            <a:r>
              <a:rPr lang="en-US" sz="1400" b="0" dirty="0">
                <a:solidFill>
                  <a:srgbClr val="222222"/>
                </a:solidFill>
                <a:effectLst/>
                <a:latin typeface="Consolas" panose="020B0609020204030204" pitchFamily="49" charset="0"/>
              </a:rPr>
              <a:t>,</a:t>
            </a:r>
            <a:br>
              <a:rPr lang="en-US" sz="1400" b="0" dirty="0">
                <a:solidFill>
                  <a:srgbClr val="222222"/>
                </a:solidFill>
                <a:effectLst/>
                <a:latin typeface="Consolas" panose="020B0609020204030204" pitchFamily="49" charset="0"/>
              </a:rPr>
            </a:br>
            <a:r>
              <a:rPr lang="en-US" sz="1400" b="0" dirty="0">
                <a:solidFill>
                  <a:srgbClr val="222222"/>
                </a:solidFill>
                <a:effectLst/>
                <a:latin typeface="Consolas" panose="020B0609020204030204" pitchFamily="49" charset="0"/>
              </a:rPr>
              <a:t>      </a:t>
            </a:r>
            <a:r>
              <a:rPr lang="en-US" sz="1400" b="0" dirty="0">
                <a:solidFill>
                  <a:srgbClr val="008000"/>
                </a:solidFill>
                <a:effectLst/>
                <a:latin typeface="Consolas" panose="020B0609020204030204" pitchFamily="49" charset="0"/>
              </a:rPr>
              <a:t>// Same for </a:t>
            </a:r>
            <a:r>
              <a:rPr lang="en-US" sz="1400" b="0" dirty="0" err="1">
                <a:solidFill>
                  <a:srgbClr val="008000"/>
                </a:solidFill>
                <a:effectLst/>
                <a:latin typeface="Consolas" panose="020B0609020204030204" pitchFamily="49" charset="0"/>
              </a:rPr>
              <a:t>graphql</a:t>
            </a:r>
            <a:r>
              <a:rPr lang="en-US" sz="1400" b="0" dirty="0">
                <a:solidFill>
                  <a:srgbClr val="222222"/>
                </a:solidFill>
                <a:effectLst/>
                <a:latin typeface="Consolas" panose="020B0609020204030204" pitchFamily="49" charset="0"/>
              </a:rPr>
              <a:t>      </a:t>
            </a:r>
            <a:br>
              <a:rPr lang="en-US" sz="1400" b="0" dirty="0">
                <a:solidFill>
                  <a:srgbClr val="222222"/>
                </a:solidFill>
                <a:effectLst/>
                <a:latin typeface="Consolas" panose="020B0609020204030204" pitchFamily="49" charset="0"/>
              </a:rPr>
            </a:br>
            <a:r>
              <a:rPr lang="en-US" sz="1400" b="0" dirty="0">
                <a:solidFill>
                  <a:srgbClr val="000000"/>
                </a:solidFill>
                <a:effectLst/>
                <a:latin typeface="Consolas" panose="020B0609020204030204" pitchFamily="49" charset="0"/>
              </a:rPr>
              <a:t>      </a:t>
            </a:r>
            <a:r>
              <a:rPr lang="en-US" sz="1400" b="0" dirty="0">
                <a:solidFill>
                  <a:srgbClr val="A31515"/>
                </a:solidFill>
                <a:effectLst/>
                <a:latin typeface="Consolas" panose="020B0609020204030204" pitchFamily="49" charset="0"/>
              </a:rPr>
              <a:t>'</a:t>
            </a:r>
            <a:r>
              <a:rPr lang="en-US" sz="1400" b="0" dirty="0" err="1">
                <a:solidFill>
                  <a:srgbClr val="A31515"/>
                </a:solidFill>
                <a:effectLst/>
                <a:latin typeface="Consolas" panose="020B0609020204030204" pitchFamily="49" charset="0"/>
              </a:rPr>
              <a:t>graphql</a:t>
            </a:r>
            <a:r>
              <a:rPr lang="en-US" sz="1400" b="0" dirty="0">
                <a:solidFill>
                  <a:srgbClr val="A31515"/>
                </a:solidFill>
                <a:effectLst/>
                <a:latin typeface="Consolas" panose="020B0609020204030204" pitchFamily="49" charset="0"/>
              </a:rPr>
              <a:t>'</a:t>
            </a:r>
            <a:r>
              <a:rPr lang="en-US" sz="1400" b="0" dirty="0">
                <a:solidFill>
                  <a:srgbClr val="222222"/>
                </a:solidFill>
                <a:effectLst/>
                <a:latin typeface="Consolas" panose="020B0609020204030204" pitchFamily="49" charset="0"/>
              </a:rPr>
              <a:t>:</a:t>
            </a:r>
            <a:r>
              <a:rPr lang="en-US" sz="1400" b="0" dirty="0">
                <a:solidFill>
                  <a:srgbClr val="000000"/>
                </a:solidFill>
                <a:effectLst/>
                <a:latin typeface="Consolas" panose="020B0609020204030204" pitchFamily="49" charset="0"/>
              </a:rPr>
              <a:t> </a:t>
            </a:r>
            <a:r>
              <a:rPr lang="en-US" sz="1400" b="0" dirty="0" err="1">
                <a:solidFill>
                  <a:srgbClr val="001080"/>
                </a:solidFill>
                <a:effectLst/>
                <a:latin typeface="Consolas" panose="020B0609020204030204" pitchFamily="49" charset="0"/>
              </a:rPr>
              <a:t>path</a:t>
            </a:r>
            <a:r>
              <a:rPr lang="en-US" sz="1400" b="0" dirty="0" err="1">
                <a:solidFill>
                  <a:srgbClr val="222222"/>
                </a:solidFill>
                <a:effectLst/>
                <a:latin typeface="Consolas" panose="020B0609020204030204" pitchFamily="49" charset="0"/>
              </a:rPr>
              <a:t>.</a:t>
            </a:r>
            <a:r>
              <a:rPr lang="en-US" sz="1400" b="0" dirty="0" err="1">
                <a:solidFill>
                  <a:srgbClr val="795E26"/>
                </a:solidFill>
                <a:effectLst/>
                <a:latin typeface="Consolas" panose="020B0609020204030204" pitchFamily="49" charset="0"/>
              </a:rPr>
              <a:t>resolve</a:t>
            </a:r>
            <a:r>
              <a:rPr lang="en-US" sz="1400" b="0" dirty="0">
                <a:solidFill>
                  <a:srgbClr val="000000"/>
                </a:solidFill>
                <a:effectLst/>
                <a:latin typeface="Consolas" panose="020B0609020204030204" pitchFamily="49" charset="0"/>
              </a:rPr>
              <a:t>(</a:t>
            </a:r>
            <a:r>
              <a:rPr lang="en-US" sz="1400" b="0" dirty="0">
                <a:solidFill>
                  <a:srgbClr val="001080"/>
                </a:solidFill>
                <a:effectLst/>
                <a:latin typeface="Consolas" panose="020B0609020204030204" pitchFamily="49" charset="0"/>
              </a:rPr>
              <a:t>__</a:t>
            </a:r>
            <a:r>
              <a:rPr lang="en-US" sz="1400" b="0" dirty="0" err="1">
                <a:solidFill>
                  <a:srgbClr val="001080"/>
                </a:solidFill>
                <a:effectLst/>
                <a:latin typeface="Consolas" panose="020B0609020204030204" pitchFamily="49" charset="0"/>
              </a:rPr>
              <a:t>dirname</a:t>
            </a:r>
            <a:r>
              <a:rPr lang="en-US" sz="1400" b="0" dirty="0">
                <a:solidFill>
                  <a:srgbClr val="222222"/>
                </a:solidFill>
                <a:effectLst/>
                <a:latin typeface="Consolas" panose="020B0609020204030204" pitchFamily="49" charset="0"/>
              </a:rPr>
              <a:t>,</a:t>
            </a:r>
            <a:r>
              <a:rPr lang="en-US" sz="1400" b="0" dirty="0">
                <a:solidFill>
                  <a:srgbClr val="000000"/>
                </a:solidFill>
                <a:effectLst/>
                <a:latin typeface="Consolas" panose="020B0609020204030204" pitchFamily="49" charset="0"/>
              </a:rPr>
              <a:t> </a:t>
            </a:r>
            <a:r>
              <a:rPr lang="en-US" sz="1400" b="0" dirty="0">
                <a:solidFill>
                  <a:srgbClr val="A31515"/>
                </a:solidFill>
                <a:effectLst/>
                <a:latin typeface="Consolas" panose="020B0609020204030204" pitchFamily="49" charset="0"/>
              </a:rPr>
              <a:t>'</a:t>
            </a:r>
            <a:r>
              <a:rPr lang="en-US" sz="1400" b="0" dirty="0" err="1">
                <a:solidFill>
                  <a:srgbClr val="A31515"/>
                </a:solidFill>
                <a:effectLst/>
                <a:latin typeface="Consolas" panose="020B0609020204030204" pitchFamily="49" charset="0"/>
              </a:rPr>
              <a:t>src</a:t>
            </a:r>
            <a:r>
              <a:rPr lang="en-US" sz="1400" b="0" dirty="0">
                <a:solidFill>
                  <a:srgbClr val="A31515"/>
                </a:solidFill>
                <a:effectLst/>
                <a:latin typeface="Consolas" panose="020B0609020204030204" pitchFamily="49" charset="0"/>
              </a:rPr>
              <a:t>/fake/graphql.js’</a:t>
            </a:r>
            <a:r>
              <a:rPr lang="en-US" sz="1400" b="0" dirty="0">
                <a:solidFill>
                  <a:srgbClr val="000000"/>
                </a:solidFill>
                <a:effectLst/>
                <a:latin typeface="Consolas" panose="020B0609020204030204" pitchFamily="49" charset="0"/>
              </a:rPr>
              <a:t>)</a:t>
            </a:r>
            <a:r>
              <a:rPr lang="en-US" sz="1400" b="0" dirty="0">
                <a:solidFill>
                  <a:srgbClr val="222222"/>
                </a:solidFill>
                <a:effectLst/>
                <a:latin typeface="Consolas" panose="020B0609020204030204" pitchFamily="49" charset="0"/>
              </a:rPr>
              <a:t>,</a:t>
            </a:r>
            <a:r>
              <a:rPr lang="en-US" sz="1400" b="0" dirty="0">
                <a:solidFill>
                  <a:srgbClr val="000000"/>
                </a:solidFill>
                <a:effectLst/>
                <a:latin typeface="Consolas" panose="020B0609020204030204" pitchFamily="49" charset="0"/>
              </a:rPr>
              <a:t> </a:t>
            </a:r>
            <a:br>
              <a:rPr lang="en-US" sz="1400" b="0" dirty="0">
                <a:solidFill>
                  <a:srgbClr val="000000"/>
                </a:solidFill>
                <a:effectLst/>
                <a:latin typeface="Consolas" panose="020B0609020204030204" pitchFamily="49" charset="0"/>
              </a:rPr>
            </a:br>
            <a:r>
              <a:rPr lang="en-US" sz="1400" b="0" dirty="0">
                <a:solidFill>
                  <a:srgbClr val="000000"/>
                </a:solidFill>
                <a:effectLst/>
                <a:latin typeface="Consolas" panose="020B0609020204030204" pitchFamily="49" charset="0"/>
              </a:rPr>
              <a:t>      </a:t>
            </a:r>
            <a:r>
              <a:rPr lang="en-US" sz="1400" b="0" dirty="0">
                <a:solidFill>
                  <a:srgbClr val="008000"/>
                </a:solidFill>
                <a:effectLst/>
                <a:latin typeface="Consolas" panose="020B0609020204030204" pitchFamily="49" charset="0"/>
              </a:rPr>
              <a:t>// Same for </a:t>
            </a:r>
            <a:r>
              <a:rPr lang="en-US" sz="1400" b="0" dirty="0" err="1">
                <a:solidFill>
                  <a:srgbClr val="008000"/>
                </a:solidFill>
                <a:effectLst/>
                <a:latin typeface="Consolas" panose="020B0609020204030204" pitchFamily="49" charset="0"/>
              </a:rPr>
              <a:t>axios</a:t>
            </a:r>
            <a:br>
              <a:rPr lang="en-US" sz="1400" b="0" dirty="0">
                <a:solidFill>
                  <a:srgbClr val="008000"/>
                </a:solidFill>
                <a:effectLst/>
                <a:latin typeface="Consolas" panose="020B0609020204030204" pitchFamily="49" charset="0"/>
              </a:rPr>
            </a:br>
            <a:r>
              <a:rPr lang="en-US" sz="1400" b="0" dirty="0">
                <a:solidFill>
                  <a:srgbClr val="000000"/>
                </a:solidFill>
                <a:effectLst/>
                <a:latin typeface="Consolas" panose="020B0609020204030204" pitchFamily="49" charset="0"/>
              </a:rPr>
              <a:t>      </a:t>
            </a:r>
            <a:r>
              <a:rPr lang="en-US" sz="1400" b="0" dirty="0">
                <a:solidFill>
                  <a:srgbClr val="A31515"/>
                </a:solidFill>
                <a:effectLst/>
                <a:latin typeface="Consolas" panose="020B0609020204030204" pitchFamily="49" charset="0"/>
              </a:rPr>
              <a:t>'</a:t>
            </a:r>
            <a:r>
              <a:rPr lang="en-US" sz="1400" b="0" dirty="0" err="1">
                <a:solidFill>
                  <a:srgbClr val="A31515"/>
                </a:solidFill>
                <a:effectLst/>
                <a:latin typeface="Consolas" panose="020B0609020204030204" pitchFamily="49" charset="0"/>
              </a:rPr>
              <a:t>axios</a:t>
            </a:r>
            <a:r>
              <a:rPr lang="en-US" sz="1400" b="0" dirty="0">
                <a:solidFill>
                  <a:srgbClr val="A31515"/>
                </a:solidFill>
                <a:effectLst/>
                <a:latin typeface="Consolas" panose="020B0609020204030204" pitchFamily="49" charset="0"/>
              </a:rPr>
              <a:t>'</a:t>
            </a:r>
            <a:r>
              <a:rPr lang="en-US" sz="1400" b="0" dirty="0">
                <a:solidFill>
                  <a:srgbClr val="222222"/>
                </a:solidFill>
                <a:effectLst/>
                <a:latin typeface="Consolas" panose="020B0609020204030204" pitchFamily="49" charset="0"/>
              </a:rPr>
              <a:t>:</a:t>
            </a:r>
            <a:r>
              <a:rPr lang="en-US" sz="1400" b="0" dirty="0">
                <a:solidFill>
                  <a:srgbClr val="000000"/>
                </a:solidFill>
                <a:effectLst/>
                <a:latin typeface="Consolas" panose="020B0609020204030204" pitchFamily="49" charset="0"/>
              </a:rPr>
              <a:t> </a:t>
            </a:r>
            <a:r>
              <a:rPr lang="en-US" sz="1400" b="0" dirty="0" err="1">
                <a:solidFill>
                  <a:srgbClr val="001080"/>
                </a:solidFill>
                <a:effectLst/>
                <a:latin typeface="Consolas" panose="020B0609020204030204" pitchFamily="49" charset="0"/>
              </a:rPr>
              <a:t>path</a:t>
            </a:r>
            <a:r>
              <a:rPr lang="en-US" sz="1400" b="0" dirty="0" err="1">
                <a:solidFill>
                  <a:srgbClr val="222222"/>
                </a:solidFill>
                <a:effectLst/>
                <a:latin typeface="Consolas" panose="020B0609020204030204" pitchFamily="49" charset="0"/>
              </a:rPr>
              <a:t>.</a:t>
            </a:r>
            <a:r>
              <a:rPr lang="en-US" sz="1400" b="0" dirty="0" err="1">
                <a:solidFill>
                  <a:srgbClr val="795E26"/>
                </a:solidFill>
                <a:effectLst/>
                <a:latin typeface="Consolas" panose="020B0609020204030204" pitchFamily="49" charset="0"/>
              </a:rPr>
              <a:t>resolve</a:t>
            </a:r>
            <a:r>
              <a:rPr lang="en-US" sz="1400" b="0" dirty="0">
                <a:solidFill>
                  <a:srgbClr val="000000"/>
                </a:solidFill>
                <a:effectLst/>
                <a:latin typeface="Consolas" panose="020B0609020204030204" pitchFamily="49" charset="0"/>
              </a:rPr>
              <a:t>(</a:t>
            </a:r>
            <a:r>
              <a:rPr lang="en-US" sz="1400" b="0" dirty="0">
                <a:solidFill>
                  <a:srgbClr val="001080"/>
                </a:solidFill>
                <a:effectLst/>
                <a:latin typeface="Consolas" panose="020B0609020204030204" pitchFamily="49" charset="0"/>
              </a:rPr>
              <a:t>__</a:t>
            </a:r>
            <a:r>
              <a:rPr lang="en-US" sz="1400" b="0" dirty="0" err="1">
                <a:solidFill>
                  <a:srgbClr val="001080"/>
                </a:solidFill>
                <a:effectLst/>
                <a:latin typeface="Consolas" panose="020B0609020204030204" pitchFamily="49" charset="0"/>
              </a:rPr>
              <a:t>dirname</a:t>
            </a:r>
            <a:r>
              <a:rPr lang="en-US" sz="1400" b="0" dirty="0">
                <a:solidFill>
                  <a:srgbClr val="222222"/>
                </a:solidFill>
                <a:effectLst/>
                <a:latin typeface="Consolas" panose="020B0609020204030204" pitchFamily="49" charset="0"/>
              </a:rPr>
              <a:t>,</a:t>
            </a:r>
            <a:r>
              <a:rPr lang="en-US" sz="1400" b="0" dirty="0">
                <a:solidFill>
                  <a:srgbClr val="000000"/>
                </a:solidFill>
                <a:effectLst/>
                <a:latin typeface="Consolas" panose="020B0609020204030204" pitchFamily="49" charset="0"/>
              </a:rPr>
              <a:t> </a:t>
            </a:r>
            <a:r>
              <a:rPr lang="en-US" sz="1400" b="0" dirty="0">
                <a:solidFill>
                  <a:srgbClr val="A31515"/>
                </a:solidFill>
                <a:effectLst/>
                <a:latin typeface="Consolas" panose="020B0609020204030204" pitchFamily="49" charset="0"/>
              </a:rPr>
              <a:t>'</a:t>
            </a:r>
            <a:r>
              <a:rPr lang="en-US" sz="1400" b="0" dirty="0" err="1">
                <a:solidFill>
                  <a:srgbClr val="A31515"/>
                </a:solidFill>
                <a:effectLst/>
                <a:latin typeface="Consolas" panose="020B0609020204030204" pitchFamily="49" charset="0"/>
              </a:rPr>
              <a:t>src</a:t>
            </a:r>
            <a:r>
              <a:rPr lang="en-US" sz="1400" b="0" dirty="0">
                <a:solidFill>
                  <a:srgbClr val="A31515"/>
                </a:solidFill>
                <a:effectLst/>
                <a:latin typeface="Consolas" panose="020B0609020204030204" pitchFamily="49" charset="0"/>
              </a:rPr>
              <a:t>/fake/axios.js’</a:t>
            </a:r>
            <a:r>
              <a:rPr lang="en-US" sz="1400" b="0" dirty="0">
                <a:solidFill>
                  <a:srgbClr val="000000"/>
                </a:solidFill>
                <a:effectLst/>
                <a:latin typeface="Consolas" panose="020B0609020204030204" pitchFamily="49" charset="0"/>
              </a:rPr>
              <a:t>)</a:t>
            </a:r>
            <a:r>
              <a:rPr lang="en-US" sz="1400" b="0" dirty="0">
                <a:solidFill>
                  <a:srgbClr val="222222"/>
                </a:solidFill>
                <a:effectLst/>
                <a:latin typeface="Consolas" panose="020B0609020204030204" pitchFamily="49" charset="0"/>
              </a:rPr>
              <a:t>,</a:t>
            </a:r>
            <a:r>
              <a:rPr lang="en-US" sz="1400" b="0" dirty="0">
                <a:solidFill>
                  <a:srgbClr val="000000"/>
                </a:solidFill>
                <a:effectLst/>
                <a:latin typeface="Consolas" panose="020B0609020204030204" pitchFamily="49" charset="0"/>
              </a:rPr>
              <a:t> </a:t>
            </a:r>
            <a:br>
              <a:rPr lang="en-US" sz="1400" b="0" dirty="0">
                <a:solidFill>
                  <a:srgbClr val="000000"/>
                </a:solidFill>
                <a:effectLst/>
                <a:latin typeface="Consolas" panose="020B0609020204030204" pitchFamily="49" charset="0"/>
              </a:rPr>
            </a:br>
            <a:r>
              <a:rPr lang="en-US" sz="1400" b="0" dirty="0">
                <a:solidFill>
                  <a:srgbClr val="000000"/>
                </a:solidFill>
                <a:effectLst/>
                <a:latin typeface="Consolas" panose="020B0609020204030204" pitchFamily="49" charset="0"/>
              </a:rPr>
              <a:t>    </a:t>
            </a:r>
            <a:r>
              <a:rPr lang="en-US" sz="1400" b="0" dirty="0">
                <a:solidFill>
                  <a:srgbClr val="222222"/>
                </a:solidFill>
                <a:effectLst/>
                <a:latin typeface="Consolas" panose="020B0609020204030204" pitchFamily="49" charset="0"/>
              </a:rPr>
              <a:t>};</a:t>
            </a:r>
            <a:br>
              <a:rPr lang="en-US" sz="1400" b="0" dirty="0">
                <a:solidFill>
                  <a:srgbClr val="222222"/>
                </a:solidFill>
                <a:effectLst/>
                <a:latin typeface="Consolas" panose="020B0609020204030204" pitchFamily="49" charset="0"/>
              </a:rPr>
            </a:br>
            <a:r>
              <a:rPr lang="en-US" sz="1400" b="0" dirty="0">
                <a:solidFill>
                  <a:srgbClr val="000000"/>
                </a:solidFill>
                <a:effectLst/>
                <a:latin typeface="Consolas" panose="020B0609020204030204" pitchFamily="49" charset="0"/>
              </a:rPr>
              <a:t>  </a:t>
            </a:r>
            <a:r>
              <a:rPr lang="en-US" sz="1400" b="0" dirty="0">
                <a:solidFill>
                  <a:srgbClr val="222222"/>
                </a:solidFill>
                <a:effectLst/>
                <a:latin typeface="Consolas" panose="020B0609020204030204" pitchFamily="49" charset="0"/>
              </a:rPr>
              <a:t>}</a:t>
            </a:r>
            <a:br>
              <a:rPr lang="en-US" sz="1400" b="0" dirty="0">
                <a:solidFill>
                  <a:srgbClr val="222222"/>
                </a:solidFill>
                <a:effectLst/>
                <a:latin typeface="Consolas" panose="020B0609020204030204" pitchFamily="49" charset="0"/>
              </a:rPr>
            </a:br>
            <a:r>
              <a:rPr lang="en-US" sz="1400" b="0" dirty="0">
                <a:solidFill>
                  <a:srgbClr val="000000"/>
                </a:solidFill>
                <a:effectLst/>
                <a:latin typeface="Consolas" panose="020B0609020204030204" pitchFamily="49" charset="0"/>
              </a:rPr>
              <a:t>  </a:t>
            </a:r>
            <a:r>
              <a:rPr lang="en-US" sz="1400" b="0" dirty="0">
                <a:solidFill>
                  <a:srgbClr val="AF00DB"/>
                </a:solidFill>
                <a:effectLst/>
                <a:latin typeface="Consolas" panose="020B0609020204030204" pitchFamily="49" charset="0"/>
              </a:rPr>
              <a:t>return</a:t>
            </a:r>
            <a:r>
              <a:rPr lang="en-US" sz="1400" b="0" dirty="0">
                <a:solidFill>
                  <a:srgbClr val="000000"/>
                </a:solidFill>
                <a:effectLst/>
                <a:latin typeface="Consolas" panose="020B0609020204030204" pitchFamily="49" charset="0"/>
              </a:rPr>
              <a:t> </a:t>
            </a:r>
            <a:r>
              <a:rPr lang="en-US" sz="1400" b="0" dirty="0">
                <a:solidFill>
                  <a:srgbClr val="001080"/>
                </a:solidFill>
                <a:effectLst/>
                <a:latin typeface="Consolas" panose="020B0609020204030204" pitchFamily="49" charset="0"/>
              </a:rPr>
              <a:t>config</a:t>
            </a:r>
            <a:r>
              <a:rPr lang="en-US" sz="1400" b="0" dirty="0">
                <a:solidFill>
                  <a:srgbClr val="222222"/>
                </a:solidFill>
                <a:effectLst/>
                <a:latin typeface="Consolas" panose="020B0609020204030204" pitchFamily="49" charset="0"/>
              </a:rPr>
              <a:t>;</a:t>
            </a:r>
            <a:br>
              <a:rPr lang="en-US" sz="1400" b="0" dirty="0">
                <a:solidFill>
                  <a:srgbClr val="222222"/>
                </a:solidFill>
                <a:effectLst/>
                <a:latin typeface="Consolas" panose="020B0609020204030204" pitchFamily="49" charset="0"/>
              </a:rPr>
            </a:br>
            <a:r>
              <a:rPr lang="en-US" sz="1400" b="0" dirty="0">
                <a:solidFill>
                  <a:srgbClr val="222222"/>
                </a:solidFill>
                <a:effectLst/>
                <a:latin typeface="Consolas" panose="020B0609020204030204" pitchFamily="49" charset="0"/>
              </a:rPr>
              <a:t>}</a:t>
            </a:r>
            <a:endParaRPr lang="en-US" sz="1400" b="0" dirty="0">
              <a:solidFill>
                <a:srgbClr val="000000"/>
              </a:solidFill>
              <a:effectLst/>
              <a:latin typeface="Consolas" panose="020B0609020204030204" pitchFamily="49" charset="0"/>
            </a:endParaRPr>
          </a:p>
          <a:p>
            <a:pPr marL="0" indent="0">
              <a:buNone/>
            </a:pPr>
            <a:endParaRPr lang="en-US" sz="1800" dirty="0"/>
          </a:p>
        </p:txBody>
      </p:sp>
    </p:spTree>
    <p:extLst>
      <p:ext uri="{BB962C8B-B14F-4D97-AF65-F5344CB8AC3E}">
        <p14:creationId xmlns:p14="http://schemas.microsoft.com/office/powerpoint/2010/main" val="240896020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1DB732-BCE1-4FD2-AC3D-9602743CEAE9}"/>
              </a:ext>
            </a:extLst>
          </p:cNvPr>
          <p:cNvSpPr>
            <a:spLocks noGrp="1"/>
          </p:cNvSpPr>
          <p:nvPr>
            <p:ph type="ctrTitle"/>
          </p:nvPr>
        </p:nvSpPr>
        <p:spPr>
          <a:xfrm>
            <a:off x="371474" y="243841"/>
            <a:ext cx="7474078" cy="1005839"/>
          </a:xfrm>
        </p:spPr>
        <p:txBody>
          <a:bodyPr/>
          <a:lstStyle/>
          <a:p>
            <a:r>
              <a:rPr lang="en-US" dirty="0"/>
              <a:t>Measure the potential savings</a:t>
            </a:r>
          </a:p>
        </p:txBody>
      </p:sp>
      <p:graphicFrame>
        <p:nvGraphicFramePr>
          <p:cNvPr id="6" name="Table 6">
            <a:extLst>
              <a:ext uri="{FF2B5EF4-FFF2-40B4-BE49-F238E27FC236}">
                <a16:creationId xmlns:a16="http://schemas.microsoft.com/office/drawing/2014/main" id="{2472B352-6A43-4A9F-ABEB-69C131CD51AA}"/>
              </a:ext>
            </a:extLst>
          </p:cNvPr>
          <p:cNvGraphicFramePr>
            <a:graphicFrameLocks noGrp="1"/>
          </p:cNvGraphicFramePr>
          <p:nvPr>
            <p:ph idx="4294967295"/>
            <p:extLst>
              <p:ext uri="{D42A27DB-BD31-4B8C-83A1-F6EECF244321}">
                <p14:modId xmlns:p14="http://schemas.microsoft.com/office/powerpoint/2010/main" val="734792793"/>
              </p:ext>
            </p:extLst>
          </p:nvPr>
        </p:nvGraphicFramePr>
        <p:xfrm>
          <a:off x="371475" y="1802765"/>
          <a:ext cx="11449046" cy="3744000"/>
        </p:xfrm>
        <a:graphic>
          <a:graphicData uri="http://schemas.openxmlformats.org/drawingml/2006/table">
            <a:tbl>
              <a:tblPr firstRow="1" bandRow="1"/>
              <a:tblGrid>
                <a:gridCol w="1635578">
                  <a:extLst>
                    <a:ext uri="{9D8B030D-6E8A-4147-A177-3AD203B41FA5}">
                      <a16:colId xmlns:a16="http://schemas.microsoft.com/office/drawing/2014/main" val="1833729824"/>
                    </a:ext>
                  </a:extLst>
                </a:gridCol>
                <a:gridCol w="1635578">
                  <a:extLst>
                    <a:ext uri="{9D8B030D-6E8A-4147-A177-3AD203B41FA5}">
                      <a16:colId xmlns:a16="http://schemas.microsoft.com/office/drawing/2014/main" val="3764856883"/>
                    </a:ext>
                  </a:extLst>
                </a:gridCol>
                <a:gridCol w="1635578">
                  <a:extLst>
                    <a:ext uri="{9D8B030D-6E8A-4147-A177-3AD203B41FA5}">
                      <a16:colId xmlns:a16="http://schemas.microsoft.com/office/drawing/2014/main" val="554712126"/>
                    </a:ext>
                  </a:extLst>
                </a:gridCol>
                <a:gridCol w="1635578">
                  <a:extLst>
                    <a:ext uri="{9D8B030D-6E8A-4147-A177-3AD203B41FA5}">
                      <a16:colId xmlns:a16="http://schemas.microsoft.com/office/drawing/2014/main" val="2751410959"/>
                    </a:ext>
                  </a:extLst>
                </a:gridCol>
                <a:gridCol w="1635578">
                  <a:extLst>
                    <a:ext uri="{9D8B030D-6E8A-4147-A177-3AD203B41FA5}">
                      <a16:colId xmlns:a16="http://schemas.microsoft.com/office/drawing/2014/main" val="3084419153"/>
                    </a:ext>
                  </a:extLst>
                </a:gridCol>
                <a:gridCol w="1635578">
                  <a:extLst>
                    <a:ext uri="{9D8B030D-6E8A-4147-A177-3AD203B41FA5}">
                      <a16:colId xmlns:a16="http://schemas.microsoft.com/office/drawing/2014/main" val="3745671076"/>
                    </a:ext>
                  </a:extLst>
                </a:gridCol>
                <a:gridCol w="1635578">
                  <a:extLst>
                    <a:ext uri="{9D8B030D-6E8A-4147-A177-3AD203B41FA5}">
                      <a16:colId xmlns:a16="http://schemas.microsoft.com/office/drawing/2014/main" val="4120487218"/>
                    </a:ext>
                  </a:extLst>
                </a:gridCol>
              </a:tblGrid>
              <a:tr h="936000">
                <a:tc>
                  <a:txBody>
                    <a:bodyPr/>
                    <a:lstStyle/>
                    <a:p>
                      <a:pPr algn="ctr"/>
                      <a:endParaRPr lang="en-US" sz="1600" dirty="0"/>
                    </a:p>
                  </a:txBody>
                  <a:tcPr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latin typeface="+mj-lt"/>
                        </a:rPr>
                        <a:t>sitecore-</a:t>
                      </a:r>
                      <a:r>
                        <a:rPr lang="en-US" sz="1600" b="0" dirty="0" err="1">
                          <a:latin typeface="+mj-lt"/>
                        </a:rPr>
                        <a:t>jss</a:t>
                      </a:r>
                      <a:endParaRPr lang="en-US" sz="1600" b="0" dirty="0">
                        <a:latin typeface="+mj-lt"/>
                      </a:endParaRPr>
                    </a:p>
                  </a:txBody>
                  <a:tcPr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en-US" sz="1600" b="0" err="1">
                          <a:latin typeface="+mj-lt"/>
                        </a:rPr>
                        <a:t>graphql</a:t>
                      </a:r>
                      <a:endParaRPr lang="en-US" sz="1600" b="0">
                        <a:latin typeface="+mj-lt"/>
                      </a:endParaRPr>
                    </a:p>
                  </a:txBody>
                  <a:tcPr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err="1">
                          <a:latin typeface="+mj-lt"/>
                        </a:rPr>
                        <a:t>axios</a:t>
                      </a:r>
                      <a:endParaRPr lang="en-US" sz="1600" b="0">
                        <a:latin typeface="+mj-lt"/>
                      </a:endParaRPr>
                    </a:p>
                  </a:txBody>
                  <a:tcPr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9804"/>
                      </a:srgbClr>
                    </a:solidFill>
                  </a:tcPr>
                </a:tc>
                <a:tc>
                  <a:txBody>
                    <a:bodyPr/>
                    <a:lstStyle/>
                    <a:p>
                      <a:pPr algn="ctr"/>
                      <a:r>
                        <a:rPr lang="en-US" sz="1600" b="0" err="1">
                          <a:latin typeface="+mj-lt"/>
                        </a:rPr>
                        <a:t>graphql</a:t>
                      </a:r>
                      <a:r>
                        <a:rPr lang="en-US" sz="1600" b="0">
                          <a:latin typeface="+mj-lt"/>
                        </a:rPr>
                        <a:t>-request</a:t>
                      </a:r>
                    </a:p>
                  </a:txBody>
                  <a:tcPr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err="1">
                          <a:latin typeface="+mj-lt"/>
                        </a:rPr>
                        <a:t>imporoved</a:t>
                      </a:r>
                      <a:r>
                        <a:rPr lang="en-US" sz="1600" b="0" dirty="0">
                          <a:latin typeface="+mj-lt"/>
                        </a:rPr>
                        <a:t> size</a:t>
                      </a:r>
                    </a:p>
                  </a:txBody>
                  <a:tcPr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ru-RU" sz="1600" b="0" dirty="0">
                          <a:latin typeface="+mj-lt"/>
                        </a:rPr>
                        <a:t>% </a:t>
                      </a:r>
                      <a:r>
                        <a:rPr lang="en-US" sz="1600" b="0" dirty="0">
                          <a:latin typeface="+mj-lt"/>
                        </a:rPr>
                        <a:t>of initial size</a:t>
                      </a:r>
                    </a:p>
                  </a:txBody>
                  <a:tcPr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679912"/>
                  </a:ext>
                </a:extLst>
              </a:tr>
              <a:tr h="936000">
                <a:tc>
                  <a:txBody>
                    <a:bodyPr/>
                    <a:lstStyle/>
                    <a:p>
                      <a:pPr algn="ctr"/>
                      <a:r>
                        <a:rPr lang="en-US" sz="1600">
                          <a:latin typeface="+mj-lt"/>
                        </a:rPr>
                        <a:t>Stat size</a:t>
                      </a:r>
                    </a:p>
                  </a:txBody>
                  <a:tcPr anchor="ctr">
                    <a:lnL w="12700" cap="flat" cmpd="sng" algn="ctr">
                      <a:noFill/>
                      <a:prstDash val="solid"/>
                      <a:round/>
                      <a:headEnd type="none" w="med" len="med"/>
                      <a:tailEnd type="none" w="med" len="me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287.2 KB</a:t>
                      </a:r>
                    </a:p>
                  </a:txBody>
                  <a:tcPr anchor="ctr">
                    <a:lnL w="12700" cmpd="sng">
                      <a:noFill/>
                      <a:prstDash val="soli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en-US" sz="1600"/>
                        <a:t>113.11 KB</a:t>
                      </a:r>
                    </a:p>
                  </a:txBody>
                  <a:tcPr anchor="ctr">
                    <a:lnL w="12700" cmpd="sng">
                      <a:noFill/>
                      <a:prstDash val="soli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48.95 KB</a:t>
                      </a:r>
                    </a:p>
                  </a:txBody>
                  <a:tcPr anchor="ctr">
                    <a:lnL w="12700" cmpd="sng">
                      <a:noFill/>
                      <a:prstDash val="soli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9804"/>
                      </a:srgbClr>
                    </a:solidFill>
                  </a:tcPr>
                </a:tc>
                <a:tc>
                  <a:txBody>
                    <a:bodyPr/>
                    <a:lstStyle/>
                    <a:p>
                      <a:pPr algn="ctr"/>
                      <a:r>
                        <a:rPr lang="en-US" sz="1600"/>
                        <a:t>42.66 KB</a:t>
                      </a:r>
                    </a:p>
                  </a:txBody>
                  <a:tcPr anchor="ctr">
                    <a:lnL w="12700" cmpd="sng">
                      <a:noFill/>
                      <a:prstDash val="soli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82.48 KB</a:t>
                      </a:r>
                    </a:p>
                  </a:txBody>
                  <a:tcPr anchor="ctr">
                    <a:lnL w="12700" cmpd="sng">
                      <a:noFill/>
                      <a:prstDash val="soli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en-US" sz="1600" dirty="0"/>
                        <a:t>28.7</a:t>
                      </a:r>
                    </a:p>
                  </a:txBody>
                  <a:tcPr anchor="ctr">
                    <a:lnL w="12700" cmpd="sng">
                      <a:noFill/>
                      <a:prstDash val="soli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359534"/>
                  </a:ext>
                </a:extLst>
              </a:tr>
              <a:tr h="936000">
                <a:tc>
                  <a:txBody>
                    <a:bodyPr/>
                    <a:lstStyle/>
                    <a:p>
                      <a:pPr algn="ctr"/>
                      <a:r>
                        <a:rPr lang="en-US" sz="1600">
                          <a:latin typeface="+mj-lt"/>
                        </a:rPr>
                        <a:t>Parsed size</a:t>
                      </a:r>
                    </a:p>
                  </a:txBody>
                  <a:tcPr anchor="ctr">
                    <a:lnL w="12700" cap="flat" cmpd="sng" algn="ctr">
                      <a:noFill/>
                      <a:prstDash val="solid"/>
                      <a:round/>
                      <a:headEnd type="none" w="med" len="med"/>
                      <a:tailEnd type="none" w="med" len="me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106.31 KB</a:t>
                      </a:r>
                    </a:p>
                  </a:txBody>
                  <a:tcPr anchor="ctr">
                    <a:lnL w="12700" cmpd="sng">
                      <a:noFill/>
                      <a:prstDash val="soli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en-US" sz="1600"/>
                        <a:t>39.44 KB</a:t>
                      </a:r>
                    </a:p>
                  </a:txBody>
                  <a:tcPr anchor="ctr">
                    <a:lnL w="12700" cmpd="sng">
                      <a:noFill/>
                      <a:prstDash val="soli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17.49 KB</a:t>
                      </a:r>
                    </a:p>
                  </a:txBody>
                  <a:tcPr anchor="ctr">
                    <a:lnL w="12700" cmpd="sng">
                      <a:noFill/>
                      <a:prstDash val="soli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9804"/>
                      </a:srgbClr>
                    </a:solidFill>
                  </a:tcPr>
                </a:tc>
                <a:tc>
                  <a:txBody>
                    <a:bodyPr/>
                    <a:lstStyle/>
                    <a:p>
                      <a:pPr algn="ctr"/>
                      <a:r>
                        <a:rPr lang="en-US" sz="1600"/>
                        <a:t>17.35 KB</a:t>
                      </a:r>
                    </a:p>
                  </a:txBody>
                  <a:tcPr anchor="ctr">
                    <a:lnL w="12700" cmpd="sng">
                      <a:noFill/>
                      <a:prstDash val="soli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32.03 KB</a:t>
                      </a:r>
                    </a:p>
                  </a:txBody>
                  <a:tcPr anchor="ctr">
                    <a:lnL w="12700" cmpd="sng">
                      <a:noFill/>
                      <a:prstDash val="soli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en-US" sz="1600" dirty="0"/>
                        <a:t>30.1</a:t>
                      </a:r>
                    </a:p>
                  </a:txBody>
                  <a:tcPr anchor="ctr">
                    <a:lnL w="12700" cmpd="sng">
                      <a:noFill/>
                      <a:prstDash val="soli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464292"/>
                  </a:ext>
                </a:extLst>
              </a:tr>
              <a:tr h="936000">
                <a:tc>
                  <a:txBody>
                    <a:bodyPr/>
                    <a:lstStyle/>
                    <a:p>
                      <a:pPr algn="ctr"/>
                      <a:r>
                        <a:rPr lang="en-US" sz="1600">
                          <a:latin typeface="+mj-lt"/>
                        </a:rPr>
                        <a:t>Gzipped size</a:t>
                      </a:r>
                    </a:p>
                  </a:txBody>
                  <a:tcPr anchor="ctr">
                    <a:lnL w="12700" cap="flat" cmpd="sng" algn="ctr">
                      <a:noFill/>
                      <a:prstDash val="solid"/>
                      <a:round/>
                      <a:headEnd type="none" w="med" len="med"/>
                      <a:tailEnd type="none" w="med" len="me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28.13 KB</a:t>
                      </a:r>
                    </a:p>
                  </a:txBody>
                  <a:tcPr anchor="ctr">
                    <a:lnL w="12700" cmpd="sng">
                      <a:noFill/>
                      <a:prstDash val="soli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en-US" sz="1600"/>
                        <a:t>10.05 KB</a:t>
                      </a:r>
                    </a:p>
                  </a:txBody>
                  <a:tcPr anchor="ctr">
                    <a:lnL w="12700" cmpd="sng">
                      <a:noFill/>
                      <a:prstDash val="soli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6.32 KB</a:t>
                      </a:r>
                    </a:p>
                  </a:txBody>
                  <a:tcPr anchor="ctr">
                    <a:lnL w="12700" cmpd="sng">
                      <a:noFill/>
                      <a:prstDash val="soli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49804"/>
                      </a:srgbClr>
                    </a:solidFill>
                  </a:tcPr>
                </a:tc>
                <a:tc>
                  <a:txBody>
                    <a:bodyPr/>
                    <a:lstStyle/>
                    <a:p>
                      <a:pPr algn="ctr"/>
                      <a:r>
                        <a:rPr lang="en-US" sz="1600"/>
                        <a:t>4.84 KB</a:t>
                      </a:r>
                    </a:p>
                  </a:txBody>
                  <a:tcPr anchor="ctr">
                    <a:lnL w="12700" cmpd="sng">
                      <a:noFill/>
                      <a:prstDash val="soli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6.92 KB</a:t>
                      </a:r>
                    </a:p>
                  </a:txBody>
                  <a:tcPr anchor="ctr">
                    <a:lnL w="12700" cmpd="sng">
                      <a:noFill/>
                      <a:prstDash val="soli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en-US" sz="1600" b="1" dirty="0"/>
                        <a:t>24.6</a:t>
                      </a:r>
                    </a:p>
                  </a:txBody>
                  <a:tcPr anchor="ctr">
                    <a:lnL w="12700" cmpd="sng">
                      <a:noFill/>
                      <a:prstDash val="soli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8948111"/>
                  </a:ext>
                </a:extLst>
              </a:tr>
            </a:tbl>
          </a:graphicData>
        </a:graphic>
      </p:graphicFrame>
    </p:spTree>
    <p:extLst>
      <p:ext uri="{BB962C8B-B14F-4D97-AF65-F5344CB8AC3E}">
        <p14:creationId xmlns:p14="http://schemas.microsoft.com/office/powerpoint/2010/main" val="266457452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63F36-5DBC-490A-AF4F-89F897C73510}"/>
              </a:ext>
            </a:extLst>
          </p:cNvPr>
          <p:cNvSpPr>
            <a:spLocks noGrp="1"/>
          </p:cNvSpPr>
          <p:nvPr>
            <p:ph type="ctrTitle"/>
          </p:nvPr>
        </p:nvSpPr>
        <p:spPr/>
        <p:txBody>
          <a:bodyPr/>
          <a:lstStyle/>
          <a:p>
            <a:r>
              <a:rPr lang="en-US" dirty="0"/>
              <a:t>Lighthouse results</a:t>
            </a:r>
          </a:p>
        </p:txBody>
      </p:sp>
      <p:graphicFrame>
        <p:nvGraphicFramePr>
          <p:cNvPr id="4" name="Table 4">
            <a:extLst>
              <a:ext uri="{FF2B5EF4-FFF2-40B4-BE49-F238E27FC236}">
                <a16:creationId xmlns:a16="http://schemas.microsoft.com/office/drawing/2014/main" id="{7C7B8624-11FD-4168-96C7-1F51AB02E96E}"/>
              </a:ext>
            </a:extLst>
          </p:cNvPr>
          <p:cNvGraphicFramePr>
            <a:graphicFrameLocks noGrp="1"/>
          </p:cNvGraphicFramePr>
          <p:nvPr>
            <p:ph idx="4294967295"/>
            <p:extLst>
              <p:ext uri="{D42A27DB-BD31-4B8C-83A1-F6EECF244321}">
                <p14:modId xmlns:p14="http://schemas.microsoft.com/office/powerpoint/2010/main" val="185413583"/>
              </p:ext>
            </p:extLst>
          </p:nvPr>
        </p:nvGraphicFramePr>
        <p:xfrm>
          <a:off x="371475" y="1504823"/>
          <a:ext cx="11449051" cy="3802761"/>
        </p:xfrm>
        <a:graphic>
          <a:graphicData uri="http://schemas.openxmlformats.org/drawingml/2006/table">
            <a:tbl>
              <a:tblPr firstRow="1" bandRow="1">
                <a:tableStyleId>{2D5ABB26-0587-4C30-8999-92F81FD0307C}</a:tableStyleId>
              </a:tblPr>
              <a:tblGrid>
                <a:gridCol w="1359789">
                  <a:extLst>
                    <a:ext uri="{9D8B030D-6E8A-4147-A177-3AD203B41FA5}">
                      <a16:colId xmlns:a16="http://schemas.microsoft.com/office/drawing/2014/main" val="3444878777"/>
                    </a:ext>
                  </a:extLst>
                </a:gridCol>
                <a:gridCol w="5044631">
                  <a:extLst>
                    <a:ext uri="{9D8B030D-6E8A-4147-A177-3AD203B41FA5}">
                      <a16:colId xmlns:a16="http://schemas.microsoft.com/office/drawing/2014/main" val="717008465"/>
                    </a:ext>
                  </a:extLst>
                </a:gridCol>
                <a:gridCol w="5044631">
                  <a:extLst>
                    <a:ext uri="{9D8B030D-6E8A-4147-A177-3AD203B41FA5}">
                      <a16:colId xmlns:a16="http://schemas.microsoft.com/office/drawing/2014/main" val="217689263"/>
                    </a:ext>
                  </a:extLst>
                </a:gridCol>
              </a:tblGrid>
              <a:tr h="370840">
                <a:tc>
                  <a:txBody>
                    <a:bodyPr/>
                    <a:lstStyle/>
                    <a:p>
                      <a:endParaRPr lang="en-US" dirty="0"/>
                    </a:p>
                  </a:txBody>
                  <a:tcPr/>
                </a:tc>
                <a:tc>
                  <a:txBody>
                    <a:bodyPr/>
                    <a:lstStyle/>
                    <a:p>
                      <a:r>
                        <a:rPr lang="en-US" dirty="0"/>
                        <a:t>Before</a:t>
                      </a:r>
                    </a:p>
                  </a:txBody>
                  <a:tcPr>
                    <a:solidFill>
                      <a:schemeClr val="bg1">
                        <a:alpha val="20000"/>
                      </a:schemeClr>
                    </a:solidFill>
                  </a:tcPr>
                </a:tc>
                <a:tc>
                  <a:txBody>
                    <a:bodyPr/>
                    <a:lstStyle/>
                    <a:p>
                      <a:r>
                        <a:rPr lang="en-US" dirty="0"/>
                        <a:t>After</a:t>
                      </a:r>
                    </a:p>
                  </a:txBody>
                  <a:tcPr/>
                </a:tc>
                <a:extLst>
                  <a:ext uri="{0D108BD9-81ED-4DB2-BD59-A6C34878D82A}">
                    <a16:rowId xmlns:a16="http://schemas.microsoft.com/office/drawing/2014/main" val="1248291001"/>
                  </a:ext>
                </a:extLst>
              </a:tr>
              <a:tr h="2690241">
                <a:tc>
                  <a:txBody>
                    <a:bodyPr/>
                    <a:lstStyle/>
                    <a:p>
                      <a:endParaRPr lang="en-US" dirty="0"/>
                    </a:p>
                  </a:txBody>
                  <a:tcPr/>
                </a:tc>
                <a:tc>
                  <a:txBody>
                    <a:bodyPr/>
                    <a:lstStyle/>
                    <a:p>
                      <a:endParaRPr lang="en-US" dirty="0"/>
                    </a:p>
                  </a:txBody>
                  <a:tcPr>
                    <a:blipFill>
                      <a:blip r:embed="rId3"/>
                      <a:stretch>
                        <a:fillRect l="1000"/>
                      </a:stretch>
                    </a:blipFill>
                  </a:tcPr>
                </a:tc>
                <a:tc>
                  <a:txBody>
                    <a:bodyPr/>
                    <a:lstStyle/>
                    <a:p>
                      <a:endParaRPr lang="en-US" dirty="0"/>
                    </a:p>
                  </a:txBody>
                  <a:tcPr>
                    <a:blipFill dpi="0" rotWithShape="1">
                      <a:blip r:embed="rId4"/>
                      <a:srcRect/>
                      <a:stretch>
                        <a:fillRect l="1000"/>
                      </a:stretch>
                    </a:blipFill>
                  </a:tcPr>
                </a:tc>
                <a:extLst>
                  <a:ext uri="{0D108BD9-81ED-4DB2-BD59-A6C34878D82A}">
                    <a16:rowId xmlns:a16="http://schemas.microsoft.com/office/drawing/2014/main" val="3331919746"/>
                  </a:ext>
                </a:extLst>
              </a:tr>
              <a:tr h="370840">
                <a:tc>
                  <a:txBody>
                    <a:bodyPr/>
                    <a:lstStyle/>
                    <a:p>
                      <a:r>
                        <a:rPr lang="en-US" dirty="0"/>
                        <a:t>Total size</a:t>
                      </a:r>
                    </a:p>
                  </a:txBody>
                  <a:tcPr/>
                </a:tc>
                <a:tc>
                  <a:txBody>
                    <a:bodyPr/>
                    <a:lstStyle/>
                    <a:p>
                      <a:r>
                        <a:rPr lang="en-US" dirty="0"/>
                        <a:t>130.5 KB</a:t>
                      </a:r>
                    </a:p>
                  </a:txBody>
                  <a:tcPr>
                    <a:solidFill>
                      <a:schemeClr val="bg1">
                        <a:alpha val="40000"/>
                      </a:schemeClr>
                    </a:solidFill>
                  </a:tcPr>
                </a:tc>
                <a:tc>
                  <a:txBody>
                    <a:bodyPr/>
                    <a:lstStyle/>
                    <a:p>
                      <a:r>
                        <a:rPr lang="en-US" dirty="0"/>
                        <a:t>108.9 KB</a:t>
                      </a:r>
                    </a:p>
                  </a:txBody>
                  <a:tcPr/>
                </a:tc>
                <a:extLst>
                  <a:ext uri="{0D108BD9-81ED-4DB2-BD59-A6C34878D82A}">
                    <a16:rowId xmlns:a16="http://schemas.microsoft.com/office/drawing/2014/main" val="1844227099"/>
                  </a:ext>
                </a:extLst>
              </a:tr>
              <a:tr h="370840">
                <a:tc>
                  <a:txBody>
                    <a:bodyPr/>
                    <a:lstStyle/>
                    <a:p>
                      <a:r>
                        <a:rPr lang="en-US" dirty="0"/>
                        <a:t>Chunk size</a:t>
                      </a:r>
                    </a:p>
                  </a:txBody>
                  <a:tcPr/>
                </a:tc>
                <a:tc>
                  <a:txBody>
                    <a:bodyPr/>
                    <a:lstStyle/>
                    <a:p>
                      <a:r>
                        <a:rPr lang="en-US" dirty="0"/>
                        <a:t>75.7 KB</a:t>
                      </a:r>
                    </a:p>
                  </a:txBody>
                  <a:tcPr>
                    <a:solidFill>
                      <a:schemeClr val="bg1">
                        <a:alpha val="40000"/>
                      </a:schemeClr>
                    </a:solidFill>
                  </a:tcPr>
                </a:tc>
                <a:tc>
                  <a:txBody>
                    <a:bodyPr/>
                    <a:lstStyle/>
                    <a:p>
                      <a:r>
                        <a:rPr lang="en-US" dirty="0"/>
                        <a:t>54.9 KB</a:t>
                      </a:r>
                    </a:p>
                  </a:txBody>
                  <a:tcPr/>
                </a:tc>
                <a:extLst>
                  <a:ext uri="{0D108BD9-81ED-4DB2-BD59-A6C34878D82A}">
                    <a16:rowId xmlns:a16="http://schemas.microsoft.com/office/drawing/2014/main" val="1860179967"/>
                  </a:ext>
                </a:extLst>
              </a:tr>
            </a:tbl>
          </a:graphicData>
        </a:graphic>
      </p:graphicFrame>
    </p:spTree>
    <p:extLst>
      <p:ext uri="{BB962C8B-B14F-4D97-AF65-F5344CB8AC3E}">
        <p14:creationId xmlns:p14="http://schemas.microsoft.com/office/powerpoint/2010/main" val="101535741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9B05E0-B4E3-4BD5-87B1-D201C3034E6E}"/>
              </a:ext>
            </a:extLst>
          </p:cNvPr>
          <p:cNvSpPr>
            <a:spLocks noGrp="1"/>
          </p:cNvSpPr>
          <p:nvPr>
            <p:ph type="title"/>
          </p:nvPr>
        </p:nvSpPr>
        <p:spPr/>
        <p:txBody>
          <a:bodyPr/>
          <a:lstStyle/>
          <a:p>
            <a:r>
              <a:rPr lang="en-US" dirty="0">
                <a:latin typeface="+mj-lt"/>
              </a:rPr>
              <a:t>What next?</a:t>
            </a:r>
          </a:p>
        </p:txBody>
      </p:sp>
      <p:sp>
        <p:nvSpPr>
          <p:cNvPr id="5" name="Content Placeholder 4">
            <a:extLst>
              <a:ext uri="{FF2B5EF4-FFF2-40B4-BE49-F238E27FC236}">
                <a16:creationId xmlns:a16="http://schemas.microsoft.com/office/drawing/2014/main" id="{E0842D84-93E4-4124-A2B4-AD35B6C369DE}"/>
              </a:ext>
            </a:extLst>
          </p:cNvPr>
          <p:cNvSpPr>
            <a:spLocks noGrp="1"/>
          </p:cNvSpPr>
          <p:nvPr>
            <p:ph idx="1"/>
          </p:nvPr>
        </p:nvSpPr>
        <p:spPr/>
        <p:txBody>
          <a:bodyPr/>
          <a:lstStyle/>
          <a:p>
            <a:r>
              <a:rPr lang="en-US" dirty="0"/>
              <a:t>You can apply this fix to your project if you don't run any </a:t>
            </a:r>
            <a:r>
              <a:rPr lang="en-US" dirty="0" err="1"/>
              <a:t>GraphQL</a:t>
            </a:r>
            <a:r>
              <a:rPr lang="en-US" dirty="0"/>
              <a:t> queries on the client side.</a:t>
            </a:r>
          </a:p>
          <a:p>
            <a:r>
              <a:rPr lang="en-US" dirty="0"/>
              <a:t>Use Lighthouse and </a:t>
            </a:r>
            <a:r>
              <a:rPr lang="en-US" i="1" dirty="0"/>
              <a:t>@next/bundle-analyzer </a:t>
            </a:r>
            <a:r>
              <a:rPr lang="en-US" dirty="0"/>
              <a:t>to understand what is inside your bundle.</a:t>
            </a:r>
            <a:endParaRPr lang="en-US" i="1" dirty="0"/>
          </a:p>
          <a:p>
            <a:r>
              <a:rPr lang="en-US" dirty="0"/>
              <a:t> Get rid of unnecessary JavaScript code from your client-side bundle.</a:t>
            </a:r>
          </a:p>
          <a:p>
            <a:endParaRPr lang="en-US" dirty="0"/>
          </a:p>
        </p:txBody>
      </p:sp>
    </p:spTree>
    <p:extLst>
      <p:ext uri="{BB962C8B-B14F-4D97-AF65-F5344CB8AC3E}">
        <p14:creationId xmlns:p14="http://schemas.microsoft.com/office/powerpoint/2010/main" val="129817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Зображення, що містить знімок екрана, текст&#10;&#10;Автоматично згенерований опис">
            <a:extLst>
              <a:ext uri="{FF2B5EF4-FFF2-40B4-BE49-F238E27FC236}">
                <a16:creationId xmlns:a16="http://schemas.microsoft.com/office/drawing/2014/main" id="{ABA33F4B-F2CF-E1C6-C0B6-7BE50E51F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D8EB25F7-9A23-4A3C-B161-2C5B717004A9}"/>
              </a:ext>
            </a:extLst>
          </p:cNvPr>
          <p:cNvSpPr>
            <a:spLocks noGrp="1"/>
          </p:cNvSpPr>
          <p:nvPr>
            <p:ph type="title"/>
          </p:nvPr>
        </p:nvSpPr>
        <p:spPr/>
        <p:txBody>
          <a:bodyPr/>
          <a:lstStyle/>
          <a:p>
            <a:r>
              <a:rPr lang="en-US" dirty="0">
                <a:latin typeface="+mj-lt"/>
              </a:rPr>
              <a:t>Old times</a:t>
            </a:r>
          </a:p>
        </p:txBody>
      </p:sp>
    </p:spTree>
    <p:extLst>
      <p:ext uri="{BB962C8B-B14F-4D97-AF65-F5344CB8AC3E}">
        <p14:creationId xmlns:p14="http://schemas.microsoft.com/office/powerpoint/2010/main" val="427627727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A9B14B-9253-496D-A943-CCA71408B0D6}"/>
              </a:ext>
            </a:extLst>
          </p:cNvPr>
          <p:cNvSpPr>
            <a:spLocks noGrp="1"/>
          </p:cNvSpPr>
          <p:nvPr>
            <p:ph type="ctrTitle"/>
          </p:nvPr>
        </p:nvSpPr>
        <p:spPr/>
        <p:txBody>
          <a:bodyPr/>
          <a:lstStyle/>
          <a:p>
            <a:r>
              <a:rPr lang="en-US" b="0" i="0" dirty="0">
                <a:effectLst/>
              </a:rPr>
              <a:t>Or just remove that 5MB hero banner image that no one really cares about anyway 🤣</a:t>
            </a:r>
            <a:endParaRPr lang="en-US" dirty="0"/>
          </a:p>
        </p:txBody>
      </p:sp>
      <p:pic>
        <p:nvPicPr>
          <p:cNvPr id="13" name="Picture Placeholder 12">
            <a:extLst>
              <a:ext uri="{FF2B5EF4-FFF2-40B4-BE49-F238E27FC236}">
                <a16:creationId xmlns:a16="http://schemas.microsoft.com/office/drawing/2014/main" id="{EEC710B5-73BB-4BD5-B73F-F66F43646FE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a:fillRect/>
          </a:stretch>
        </p:blipFill>
        <p:spPr/>
      </p:pic>
      <p:sp>
        <p:nvSpPr>
          <p:cNvPr id="10" name="Text Placeholder 9">
            <a:extLst>
              <a:ext uri="{FF2B5EF4-FFF2-40B4-BE49-F238E27FC236}">
                <a16:creationId xmlns:a16="http://schemas.microsoft.com/office/drawing/2014/main" id="{5D9D8FE8-81D7-4635-9F27-AA91233D55E5}"/>
              </a:ext>
            </a:extLst>
          </p:cNvPr>
          <p:cNvSpPr>
            <a:spLocks noGrp="1"/>
          </p:cNvSpPr>
          <p:nvPr>
            <p:ph type="body" sz="quarter" idx="11"/>
          </p:nvPr>
        </p:nvSpPr>
        <p:spPr/>
        <p:txBody>
          <a:bodyPr/>
          <a:lstStyle/>
          <a:p>
            <a:r>
              <a:rPr lang="en-US" dirty="0">
                <a:latin typeface="+mj-lt"/>
              </a:rPr>
              <a:t>Kamruz Jaman</a:t>
            </a:r>
          </a:p>
        </p:txBody>
      </p:sp>
      <p:sp>
        <p:nvSpPr>
          <p:cNvPr id="11" name="Text Placeholder 10">
            <a:extLst>
              <a:ext uri="{FF2B5EF4-FFF2-40B4-BE49-F238E27FC236}">
                <a16:creationId xmlns:a16="http://schemas.microsoft.com/office/drawing/2014/main" id="{948B498F-43DE-48CF-895B-9346464546CD}"/>
              </a:ext>
            </a:extLst>
          </p:cNvPr>
          <p:cNvSpPr>
            <a:spLocks noGrp="1"/>
          </p:cNvSpPr>
          <p:nvPr>
            <p:ph type="body" sz="quarter" idx="12"/>
          </p:nvPr>
        </p:nvSpPr>
        <p:spPr/>
        <p:txBody>
          <a:bodyPr/>
          <a:lstStyle/>
          <a:p>
            <a:r>
              <a:rPr lang="en-US" dirty="0"/>
              <a:t>Founder, Konabos Inc.</a:t>
            </a:r>
          </a:p>
        </p:txBody>
      </p:sp>
    </p:spTree>
    <p:extLst>
      <p:ext uri="{BB962C8B-B14F-4D97-AF65-F5344CB8AC3E}">
        <p14:creationId xmlns:p14="http://schemas.microsoft.com/office/powerpoint/2010/main" val="385974443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B8772F-E301-47DF-AD2E-3E6812084F05}"/>
              </a:ext>
            </a:extLst>
          </p:cNvPr>
          <p:cNvSpPr>
            <a:spLocks noGrp="1"/>
          </p:cNvSpPr>
          <p:nvPr>
            <p:ph type="title"/>
          </p:nvPr>
        </p:nvSpPr>
        <p:spPr/>
        <p:txBody>
          <a:bodyPr/>
          <a:lstStyle/>
          <a:p>
            <a:r>
              <a:rPr lang="en-US" dirty="0">
                <a:latin typeface="+mj-lt"/>
              </a:rPr>
              <a:t>Thank you</a:t>
            </a:r>
          </a:p>
        </p:txBody>
      </p:sp>
      <p:sp>
        <p:nvSpPr>
          <p:cNvPr id="5" name="Text Placeholder 4">
            <a:extLst>
              <a:ext uri="{FF2B5EF4-FFF2-40B4-BE49-F238E27FC236}">
                <a16:creationId xmlns:a16="http://schemas.microsoft.com/office/drawing/2014/main" id="{9F13E8DC-09D9-4020-9F64-C952A49B64FE}"/>
              </a:ext>
            </a:extLst>
          </p:cNvPr>
          <p:cNvSpPr>
            <a:spLocks noGrp="1"/>
          </p:cNvSpPr>
          <p:nvPr>
            <p:ph type="body" sz="quarter" idx="17"/>
          </p:nvPr>
        </p:nvSpPr>
        <p:spPr/>
        <p:txBody>
          <a:bodyPr/>
          <a:lstStyle/>
          <a:p>
            <a:endParaRPr lang="en-US" dirty="0"/>
          </a:p>
        </p:txBody>
      </p:sp>
      <p:sp>
        <p:nvSpPr>
          <p:cNvPr id="6" name="Text Placeholder 5">
            <a:extLst>
              <a:ext uri="{FF2B5EF4-FFF2-40B4-BE49-F238E27FC236}">
                <a16:creationId xmlns:a16="http://schemas.microsoft.com/office/drawing/2014/main" id="{FA95D8E9-A958-4E08-B351-9DD478402786}"/>
              </a:ext>
            </a:extLst>
          </p:cNvPr>
          <p:cNvSpPr>
            <a:spLocks noGrp="1"/>
          </p:cNvSpPr>
          <p:nvPr>
            <p:ph type="body" sz="quarter" idx="18"/>
          </p:nvPr>
        </p:nvSpPr>
        <p:spPr/>
        <p:txBody>
          <a:bodyPr/>
          <a:lstStyle/>
          <a:p>
            <a:r>
              <a:rPr lang="en-US"/>
              <a:t>at@exdst.com</a:t>
            </a:r>
          </a:p>
        </p:txBody>
      </p:sp>
      <p:sp>
        <p:nvSpPr>
          <p:cNvPr id="7" name="Text Placeholder 6">
            <a:extLst>
              <a:ext uri="{FF2B5EF4-FFF2-40B4-BE49-F238E27FC236}">
                <a16:creationId xmlns:a16="http://schemas.microsoft.com/office/drawing/2014/main" id="{A74BD30A-A118-4DBC-BEC7-10B50F9F15B2}"/>
              </a:ext>
            </a:extLst>
          </p:cNvPr>
          <p:cNvSpPr>
            <a:spLocks noGrp="1"/>
          </p:cNvSpPr>
          <p:nvPr>
            <p:ph type="body" sz="quarter" idx="19"/>
          </p:nvPr>
        </p:nvSpPr>
        <p:spPr/>
        <p:txBody>
          <a:bodyPr/>
          <a:lstStyle/>
          <a:p>
            <a:r>
              <a:rPr lang="en-US" dirty="0">
                <a:latin typeface="+mj-lt"/>
              </a:rPr>
              <a:t>Contact us:</a:t>
            </a:r>
          </a:p>
        </p:txBody>
      </p:sp>
      <p:pic>
        <p:nvPicPr>
          <p:cNvPr id="3" name="Рисунок 2">
            <a:extLst>
              <a:ext uri="{FF2B5EF4-FFF2-40B4-BE49-F238E27FC236}">
                <a16:creationId xmlns:a16="http://schemas.microsoft.com/office/drawing/2014/main" id="{8C2135C4-E5B9-5CA5-E747-F2633200779A}"/>
              </a:ext>
            </a:extLst>
          </p:cNvPr>
          <p:cNvPicPr>
            <a:picLocks noChangeAspect="1"/>
          </p:cNvPicPr>
          <p:nvPr/>
        </p:nvPicPr>
        <p:blipFill>
          <a:blip r:embed="rId3"/>
          <a:stretch>
            <a:fillRect/>
          </a:stretch>
        </p:blipFill>
        <p:spPr>
          <a:xfrm>
            <a:off x="8242311" y="269095"/>
            <a:ext cx="3641871" cy="3641871"/>
          </a:xfrm>
          <a:prstGeom prst="rect">
            <a:avLst/>
          </a:prstGeom>
        </p:spPr>
      </p:pic>
    </p:spTree>
    <p:extLst>
      <p:ext uri="{BB962C8B-B14F-4D97-AF65-F5344CB8AC3E}">
        <p14:creationId xmlns:p14="http://schemas.microsoft.com/office/powerpoint/2010/main" val="65914128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A9F754-B8BF-41B1-A37D-115FE0856F5C}"/>
              </a:ext>
            </a:extLst>
          </p:cNvPr>
          <p:cNvSpPr>
            <a:spLocks noGrp="1"/>
          </p:cNvSpPr>
          <p:nvPr>
            <p:ph type="title"/>
          </p:nvPr>
        </p:nvSpPr>
        <p:spPr/>
        <p:txBody>
          <a:bodyPr/>
          <a:lstStyle/>
          <a:p>
            <a:r>
              <a:rPr lang="en-US" dirty="0">
                <a:latin typeface="+mj-lt"/>
              </a:rPr>
              <a:t>Bundlers</a:t>
            </a:r>
          </a:p>
        </p:txBody>
      </p:sp>
      <p:pic>
        <p:nvPicPr>
          <p:cNvPr id="3" name="Picture 2">
            <a:extLst>
              <a:ext uri="{FF2B5EF4-FFF2-40B4-BE49-F238E27FC236}">
                <a16:creationId xmlns:a16="http://schemas.microsoft.com/office/drawing/2014/main" id="{8FCCFA77-1D4C-48E3-9DFA-FA51DAA14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0040430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A9F754-B8BF-41B1-A37D-115FE0856F5C}"/>
              </a:ext>
            </a:extLst>
          </p:cNvPr>
          <p:cNvSpPr>
            <a:spLocks noGrp="1"/>
          </p:cNvSpPr>
          <p:nvPr>
            <p:ph type="title"/>
          </p:nvPr>
        </p:nvSpPr>
        <p:spPr/>
        <p:txBody>
          <a:bodyPr/>
          <a:lstStyle/>
          <a:p>
            <a:r>
              <a:rPr lang="en-US" dirty="0">
                <a:latin typeface="+mj-lt"/>
              </a:rPr>
              <a:t>Bundlers</a:t>
            </a:r>
          </a:p>
        </p:txBody>
      </p:sp>
      <p:pic>
        <p:nvPicPr>
          <p:cNvPr id="3" name="Picture 2">
            <a:extLst>
              <a:ext uri="{FF2B5EF4-FFF2-40B4-BE49-F238E27FC236}">
                <a16:creationId xmlns:a16="http://schemas.microsoft.com/office/drawing/2014/main" id="{28ADF11B-827C-4820-A1B6-79A661A4E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350440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634414-6132-474C-9CA0-A2A1E7A6F03F}"/>
              </a:ext>
            </a:extLst>
          </p:cNvPr>
          <p:cNvSpPr>
            <a:spLocks noGrp="1"/>
          </p:cNvSpPr>
          <p:nvPr>
            <p:ph type="ctrTitle"/>
          </p:nvPr>
        </p:nvSpPr>
        <p:spPr/>
        <p:txBody>
          <a:bodyPr/>
          <a:lstStyle/>
          <a:p>
            <a:r>
              <a:rPr lang="en-US" dirty="0"/>
              <a:t>Sitecore styleguide Next.js client bundle analysis</a:t>
            </a:r>
          </a:p>
        </p:txBody>
      </p:sp>
    </p:spTree>
    <p:extLst>
      <p:ext uri="{BB962C8B-B14F-4D97-AF65-F5344CB8AC3E}">
        <p14:creationId xmlns:p14="http://schemas.microsoft.com/office/powerpoint/2010/main" val="70844358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D0DBC-59DE-4C97-97B2-C2E6F71B4306}"/>
              </a:ext>
            </a:extLst>
          </p:cNvPr>
          <p:cNvSpPr>
            <a:spLocks noGrp="1"/>
          </p:cNvSpPr>
          <p:nvPr>
            <p:ph type="title"/>
          </p:nvPr>
        </p:nvSpPr>
        <p:spPr/>
        <p:txBody>
          <a:bodyPr/>
          <a:lstStyle/>
          <a:p>
            <a:r>
              <a:rPr lang="en-US" dirty="0">
                <a:latin typeface="+mj-lt"/>
              </a:rPr>
              <a:t>Sitecore styleguide site</a:t>
            </a:r>
          </a:p>
        </p:txBody>
      </p:sp>
      <p:sp>
        <p:nvSpPr>
          <p:cNvPr id="4" name="Text Placeholder 3">
            <a:extLst>
              <a:ext uri="{FF2B5EF4-FFF2-40B4-BE49-F238E27FC236}">
                <a16:creationId xmlns:a16="http://schemas.microsoft.com/office/drawing/2014/main" id="{E5E01EB3-3B2F-4C5C-818B-B271C4DBBCD2}"/>
              </a:ext>
            </a:extLst>
          </p:cNvPr>
          <p:cNvSpPr>
            <a:spLocks noGrp="1"/>
          </p:cNvSpPr>
          <p:nvPr>
            <p:ph type="body" sz="quarter" idx="17"/>
          </p:nvPr>
        </p:nvSpPr>
        <p:spPr/>
        <p:txBody>
          <a:bodyPr/>
          <a:lstStyle/>
          <a:p>
            <a:r>
              <a:rPr lang="en-US" dirty="0"/>
              <a:t>The first page that you see when starting a new headless project:</a:t>
            </a:r>
          </a:p>
        </p:txBody>
      </p:sp>
      <p:pic>
        <p:nvPicPr>
          <p:cNvPr id="9" name="Picture Placeholder 8">
            <a:extLst>
              <a:ext uri="{FF2B5EF4-FFF2-40B4-BE49-F238E27FC236}">
                <a16:creationId xmlns:a16="http://schemas.microsoft.com/office/drawing/2014/main" id="{39492400-9A5A-4A7B-98A6-7F90C03DB12E}"/>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t="3542" b="3542"/>
          <a:stretch>
            <a:fillRect/>
          </a:stretch>
        </p:blipFill>
        <p:spPr/>
      </p:pic>
    </p:spTree>
    <p:extLst>
      <p:ext uri="{BB962C8B-B14F-4D97-AF65-F5344CB8AC3E}">
        <p14:creationId xmlns:p14="http://schemas.microsoft.com/office/powerpoint/2010/main" val="182052242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9EF72-CE3C-4CF0-8DF7-1B3EDFC27C7E}"/>
              </a:ext>
            </a:extLst>
          </p:cNvPr>
          <p:cNvSpPr>
            <a:spLocks noGrp="1"/>
          </p:cNvSpPr>
          <p:nvPr>
            <p:ph type="title"/>
          </p:nvPr>
        </p:nvSpPr>
        <p:spPr/>
        <p:txBody>
          <a:bodyPr/>
          <a:lstStyle/>
          <a:p>
            <a:r>
              <a:rPr lang="en-US" dirty="0">
                <a:latin typeface="+mj-lt"/>
              </a:rPr>
              <a:t>Next.js bundle analyzer</a:t>
            </a:r>
          </a:p>
        </p:txBody>
      </p:sp>
      <p:sp>
        <p:nvSpPr>
          <p:cNvPr id="3" name="Content Placeholder 2">
            <a:extLst>
              <a:ext uri="{FF2B5EF4-FFF2-40B4-BE49-F238E27FC236}">
                <a16:creationId xmlns:a16="http://schemas.microsoft.com/office/drawing/2014/main" id="{46C8D604-A1FE-4D5A-9020-9D2BA18DFF31}"/>
              </a:ext>
            </a:extLst>
          </p:cNvPr>
          <p:cNvSpPr>
            <a:spLocks noGrp="1"/>
          </p:cNvSpPr>
          <p:nvPr>
            <p:ph idx="1"/>
          </p:nvPr>
        </p:nvSpPr>
        <p:spPr/>
        <p:txBody>
          <a:bodyPr/>
          <a:lstStyle/>
          <a:p>
            <a:r>
              <a:rPr lang="en-US" dirty="0"/>
              <a:t>Terminal command to install the analyzer as NPM package</a:t>
            </a:r>
            <a:br>
              <a:rPr lang="en-US" dirty="0"/>
            </a:br>
            <a:br>
              <a:rPr lang="en-US" dirty="0"/>
            </a:br>
            <a:r>
              <a:rPr lang="en-US" dirty="0"/>
              <a:t> </a:t>
            </a:r>
            <a:r>
              <a:rPr lang="en-US" sz="1800" b="0" dirty="0" err="1">
                <a:solidFill>
                  <a:srgbClr val="000000"/>
                </a:solidFill>
                <a:effectLst/>
                <a:latin typeface="Consolas" panose="020B0609020204030204" pitchFamily="49" charset="0"/>
              </a:rPr>
              <a:t>npm</a:t>
            </a:r>
            <a:r>
              <a:rPr lang="en-US" sz="1800" b="0" dirty="0">
                <a:solidFill>
                  <a:srgbClr val="000000"/>
                </a:solidFill>
                <a:effectLst/>
                <a:latin typeface="Consolas" panose="020B0609020204030204" pitchFamily="49" charset="0"/>
              </a:rPr>
              <a:t> </a:t>
            </a:r>
            <a:r>
              <a:rPr lang="en-US" sz="1800" b="0" dirty="0" err="1">
                <a:solidFill>
                  <a:srgbClr val="A31515"/>
                </a:solidFill>
                <a:effectLst/>
                <a:latin typeface="Consolas" panose="020B0609020204030204" pitchFamily="49" charset="0"/>
              </a:rPr>
              <a:t>i</a:t>
            </a:r>
            <a:r>
              <a:rPr lang="en-US" sz="1800" b="0" dirty="0">
                <a:solidFill>
                  <a:srgbClr val="000000"/>
                </a:solidFill>
                <a:effectLst/>
                <a:latin typeface="Consolas" panose="020B0609020204030204" pitchFamily="49" charset="0"/>
              </a:rPr>
              <a:t> </a:t>
            </a:r>
            <a:r>
              <a:rPr lang="en-US" sz="1800" b="0" dirty="0">
                <a:solidFill>
                  <a:srgbClr val="A31515"/>
                </a:solidFill>
                <a:effectLst/>
                <a:latin typeface="Consolas" panose="020B0609020204030204" pitchFamily="49" charset="0"/>
              </a:rPr>
              <a:t>@next/bundle-analyzer</a:t>
            </a:r>
            <a:endParaRPr lang="en-US" sz="1800" b="0" dirty="0">
              <a:solidFill>
                <a:srgbClr val="000000"/>
              </a:solidFill>
              <a:effectLst/>
              <a:latin typeface="Consolas" panose="020B0609020204030204" pitchFamily="49" charset="0"/>
            </a:endParaRPr>
          </a:p>
          <a:p>
            <a:endParaRPr lang="en-US" dirty="0"/>
          </a:p>
          <a:p>
            <a:r>
              <a:rPr lang="en-US" dirty="0"/>
              <a:t>Configure bundle analyzer as Next.js plugin</a:t>
            </a:r>
            <a:br>
              <a:rPr lang="en-US" dirty="0"/>
            </a:br>
            <a:br>
              <a:rPr lang="en-US" dirty="0"/>
            </a:br>
            <a:r>
              <a:rPr lang="en-US" sz="1800" b="0" dirty="0">
                <a:solidFill>
                  <a:srgbClr val="0000FF"/>
                </a:solidFill>
                <a:effectLst/>
                <a:latin typeface="Consolas" panose="020B0609020204030204" pitchFamily="49" charset="0"/>
              </a:rPr>
              <a:t>const</a:t>
            </a:r>
            <a:r>
              <a:rPr lang="en-US" sz="1800" b="0" dirty="0">
                <a:solidFill>
                  <a:srgbClr val="000000"/>
                </a:solidFill>
                <a:effectLst/>
                <a:latin typeface="Consolas" panose="020B0609020204030204" pitchFamily="49" charset="0"/>
              </a:rPr>
              <a:t> </a:t>
            </a:r>
            <a:r>
              <a:rPr lang="en-US" sz="1800" b="0" dirty="0" err="1">
                <a:solidFill>
                  <a:srgbClr val="000000"/>
                </a:solidFill>
                <a:effectLst/>
                <a:latin typeface="Consolas" panose="020B0609020204030204" pitchFamily="49" charset="0"/>
              </a:rPr>
              <a:t>withBundleAnalyzer</a:t>
            </a:r>
            <a:r>
              <a:rPr lang="en-US" sz="1800" b="0" dirty="0">
                <a:solidFill>
                  <a:srgbClr val="000000"/>
                </a:solidFill>
                <a:effectLst/>
                <a:latin typeface="Consolas" panose="020B0609020204030204" pitchFamily="49" charset="0"/>
              </a:rPr>
              <a:t> = require(</a:t>
            </a:r>
            <a:r>
              <a:rPr lang="en-US" sz="1800" b="0" dirty="0">
                <a:solidFill>
                  <a:srgbClr val="A31515"/>
                </a:solidFill>
                <a:effectLst/>
                <a:latin typeface="Consolas" panose="020B0609020204030204" pitchFamily="49" charset="0"/>
              </a:rPr>
              <a:t>'@next/bundle-analyzer’</a:t>
            </a:r>
            <a:r>
              <a:rPr lang="en-US" sz="1800" b="0" dirty="0">
                <a:solidFill>
                  <a:srgbClr val="000000"/>
                </a:solidFill>
                <a:effectLst/>
                <a:latin typeface="Consolas" panose="020B0609020204030204" pitchFamily="49" charset="0"/>
              </a:rPr>
              <a:t>)({</a:t>
            </a:r>
            <a:br>
              <a:rPr lang="en-US" sz="1800" b="0" dirty="0">
                <a:solidFill>
                  <a:srgbClr val="000000"/>
                </a:solidFill>
                <a:effectLst/>
                <a:latin typeface="Consolas" panose="020B0609020204030204" pitchFamily="49" charset="0"/>
              </a:rPr>
            </a:br>
            <a:r>
              <a:rPr lang="en-US" sz="1800" b="0" dirty="0">
                <a:solidFill>
                  <a:srgbClr val="000000"/>
                </a:solidFill>
                <a:effectLst/>
                <a:latin typeface="Consolas" panose="020B0609020204030204" pitchFamily="49" charset="0"/>
              </a:rPr>
              <a:t>  enabled: </a:t>
            </a:r>
            <a:r>
              <a:rPr lang="en-US" sz="1800" b="0" dirty="0">
                <a:solidFill>
                  <a:srgbClr val="0000FF"/>
                </a:solidFill>
                <a:effectLst/>
                <a:latin typeface="Consolas" panose="020B0609020204030204" pitchFamily="49" charset="0"/>
              </a:rPr>
              <a:t>true</a:t>
            </a:r>
            <a:r>
              <a:rPr lang="en-US" sz="1800" b="0" dirty="0">
                <a:solidFill>
                  <a:srgbClr val="000000"/>
                </a:solidFill>
                <a:effectLst/>
                <a:latin typeface="Consolas" panose="020B0609020204030204" pitchFamily="49" charset="0"/>
              </a:rPr>
              <a:t>,</a:t>
            </a:r>
            <a:br>
              <a:rPr lang="en-US" sz="1800" b="0" dirty="0">
                <a:solidFill>
                  <a:srgbClr val="000000"/>
                </a:solidFill>
                <a:effectLst/>
                <a:latin typeface="Consolas" panose="020B0609020204030204" pitchFamily="49" charset="0"/>
              </a:rPr>
            </a:br>
            <a:r>
              <a:rPr lang="en-US" sz="1800" b="0" dirty="0">
                <a:solidFill>
                  <a:srgbClr val="000000"/>
                </a:solidFill>
                <a:effectLst/>
                <a:latin typeface="Consolas" panose="020B0609020204030204" pitchFamily="49" charset="0"/>
              </a:rPr>
              <a:t>  </a:t>
            </a:r>
            <a:r>
              <a:rPr lang="en-US" sz="1800" b="0" dirty="0" err="1">
                <a:solidFill>
                  <a:srgbClr val="000000"/>
                </a:solidFill>
                <a:effectLst/>
                <a:latin typeface="Consolas" panose="020B0609020204030204" pitchFamily="49" charset="0"/>
              </a:rPr>
              <a:t>openAnalyzer</a:t>
            </a:r>
            <a:r>
              <a:rPr lang="en-US" sz="1800" b="0" dirty="0">
                <a:solidFill>
                  <a:srgbClr val="000000"/>
                </a:solidFill>
                <a:effectLst/>
                <a:latin typeface="Consolas" panose="020B0609020204030204" pitchFamily="49" charset="0"/>
              </a:rPr>
              <a:t>: </a:t>
            </a:r>
            <a:r>
              <a:rPr lang="en-US" sz="1800" b="0" dirty="0">
                <a:solidFill>
                  <a:srgbClr val="0000FF"/>
                </a:solidFill>
                <a:effectLst/>
                <a:latin typeface="Consolas" panose="020B0609020204030204" pitchFamily="49" charset="0"/>
              </a:rPr>
              <a:t>true</a:t>
            </a:r>
            <a:r>
              <a:rPr lang="en-US" sz="1800" b="0" dirty="0">
                <a:solidFill>
                  <a:srgbClr val="000000"/>
                </a:solidFill>
                <a:effectLst/>
                <a:latin typeface="Consolas" panose="020B0609020204030204" pitchFamily="49" charset="0"/>
              </a:rPr>
              <a:t>,</a:t>
            </a:r>
            <a:br>
              <a:rPr lang="en-US" sz="1800" b="0" dirty="0">
                <a:solidFill>
                  <a:srgbClr val="000000"/>
                </a:solidFill>
                <a:effectLst/>
                <a:latin typeface="Consolas" panose="020B0609020204030204" pitchFamily="49" charset="0"/>
              </a:rPr>
            </a:br>
            <a:r>
              <a:rPr lang="en-US" sz="1800" b="0" dirty="0">
                <a:solidFill>
                  <a:srgbClr val="000000"/>
                </a:solidFill>
                <a:effectLst/>
                <a:latin typeface="Consolas" panose="020B0609020204030204" pitchFamily="49" charset="0"/>
              </a:rPr>
              <a:t>})</a:t>
            </a:r>
            <a:br>
              <a:rPr lang="en-US" sz="1800" b="0" dirty="0">
                <a:solidFill>
                  <a:srgbClr val="000000"/>
                </a:solidFill>
                <a:effectLst/>
                <a:latin typeface="Consolas" panose="020B0609020204030204" pitchFamily="49" charset="0"/>
              </a:rPr>
            </a:br>
            <a:br>
              <a:rPr lang="en-US" sz="1800" b="0" dirty="0">
                <a:solidFill>
                  <a:srgbClr val="000000"/>
                </a:solidFill>
                <a:effectLst/>
                <a:latin typeface="Consolas" panose="020B0609020204030204" pitchFamily="49" charset="0"/>
              </a:rPr>
            </a:br>
            <a:r>
              <a:rPr lang="en-US" sz="1800" b="0" dirty="0" err="1">
                <a:solidFill>
                  <a:srgbClr val="000000"/>
                </a:solidFill>
                <a:effectLst/>
                <a:latin typeface="Consolas" panose="020B0609020204030204" pitchFamily="49" charset="0"/>
              </a:rPr>
              <a:t>module.exports</a:t>
            </a:r>
            <a:r>
              <a:rPr lang="en-US" sz="1800" b="0" dirty="0">
                <a:solidFill>
                  <a:srgbClr val="000000"/>
                </a:solidFill>
                <a:effectLst/>
                <a:latin typeface="Consolas" panose="020B0609020204030204" pitchFamily="49" charset="0"/>
              </a:rPr>
              <a:t> = </a:t>
            </a:r>
            <a:r>
              <a:rPr lang="en-US" sz="1800" b="0" dirty="0" err="1">
                <a:solidFill>
                  <a:srgbClr val="000000"/>
                </a:solidFill>
                <a:effectLst/>
                <a:latin typeface="Consolas" panose="020B0609020204030204" pitchFamily="49" charset="0"/>
              </a:rPr>
              <a:t>withBundleAnalyzer</a:t>
            </a:r>
            <a:r>
              <a:rPr lang="en-US" sz="1800" b="0" dirty="0">
                <a:solidFill>
                  <a:srgbClr val="000000"/>
                </a:solidFill>
                <a:effectLst/>
                <a:latin typeface="Consolas" panose="020B0609020204030204" pitchFamily="49" charset="0"/>
              </a:rPr>
              <a:t>;</a:t>
            </a:r>
          </a:p>
          <a:p>
            <a:pPr marL="290512" lvl="1" indent="0">
              <a:buNone/>
            </a:pPr>
            <a:endParaRPr lang="en-US" dirty="0"/>
          </a:p>
        </p:txBody>
      </p:sp>
    </p:spTree>
    <p:extLst>
      <p:ext uri="{BB962C8B-B14F-4D97-AF65-F5344CB8AC3E}">
        <p14:creationId xmlns:p14="http://schemas.microsoft.com/office/powerpoint/2010/main" val="3510958725"/>
      </p:ext>
    </p:extLst>
  </p:cSld>
  <p:clrMapOvr>
    <a:masterClrMapping/>
  </p:clrMapOvr>
  <p:transition>
    <p:fade/>
  </p:transition>
</p:sld>
</file>

<file path=ppt/theme/theme1.xml><?xml version="1.0" encoding="utf-8"?>
<a:theme xmlns:a="http://schemas.openxmlformats.org/drawingml/2006/main" name="Office Theme">
  <a:themeElements>
    <a:clrScheme name="SiteCore">
      <a:dk1>
        <a:sysClr val="windowText" lastClr="000000"/>
      </a:dk1>
      <a:lt1>
        <a:sysClr val="window" lastClr="FFFFFF"/>
      </a:lt1>
      <a:dk2>
        <a:srgbClr val="0E2841"/>
      </a:dk2>
      <a:lt2>
        <a:srgbClr val="E8E8E8"/>
      </a:lt2>
      <a:accent1>
        <a:srgbClr val="8629FF"/>
      </a:accent1>
      <a:accent2>
        <a:srgbClr val="4300AD"/>
      </a:accent2>
      <a:accent3>
        <a:srgbClr val="FF1F38"/>
      </a:accent3>
      <a:accent4>
        <a:srgbClr val="FE7DFF"/>
      </a:accent4>
      <a:accent5>
        <a:srgbClr val="001070"/>
      </a:accent5>
      <a:accent6>
        <a:srgbClr val="00AEFF"/>
      </a:accent6>
      <a:hlink>
        <a:srgbClr val="467886"/>
      </a:hlink>
      <a:folHlink>
        <a:srgbClr val="96607D"/>
      </a:folHlink>
    </a:clrScheme>
    <a:fontScheme name="Sitecore 2024">
      <a:majorFont>
        <a:latin typeface="DM Sans SemiBold"/>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err="1" smtClean="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d80c358-1366-4ed0-9748-4d973ec894b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D3AA1EDA02F8F4BBB46F361C2452663" ma:contentTypeVersion="14" ma:contentTypeDescription="Create a new document." ma:contentTypeScope="" ma:versionID="a94004d6758d3d1fb9d3513d130ef536">
  <xsd:schema xmlns:xsd="http://www.w3.org/2001/XMLSchema" xmlns:xs="http://www.w3.org/2001/XMLSchema" xmlns:p="http://schemas.microsoft.com/office/2006/metadata/properties" xmlns:ns2="ed80c358-1366-4ed0-9748-4d973ec894ba" xmlns:ns3="08b58a44-f5b5-4298-ace4-c522532e7375" targetNamespace="http://schemas.microsoft.com/office/2006/metadata/properties" ma:root="true" ma:fieldsID="db859571747217fae413312b506c9bca" ns2:_="" ns3:_="">
    <xsd:import namespace="ed80c358-1366-4ed0-9748-4d973ec894ba"/>
    <xsd:import namespace="08b58a44-f5b5-4298-ace4-c522532e737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LengthInSeconds" minOccurs="0"/>
                <xsd:element ref="ns2:lcf76f155ced4ddcb4097134ff3c332f"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80c358-1366-4ed0-9748-4d973ec894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3711230-50ed-4e55-a8f2-5d6108af952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b58a44-f5b5-4298-ace4-c522532e737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2AB7F3-5E7A-470A-9D9A-9999826381B3}">
  <ds:schemaRefs>
    <ds:schemaRef ds:uri="http://schemas.microsoft.com/sharepoint/v3/contenttype/forms"/>
  </ds:schemaRefs>
</ds:datastoreItem>
</file>

<file path=customXml/itemProps2.xml><?xml version="1.0" encoding="utf-8"?>
<ds:datastoreItem xmlns:ds="http://schemas.openxmlformats.org/officeDocument/2006/customXml" ds:itemID="{6FCF1020-998C-4482-8DD5-0DEDD5E0C43C}">
  <ds:schemaRefs>
    <ds:schemaRef ds:uri="76dd3dd9-bfcc-4d14-b35d-2b4714a54f00"/>
    <ds:schemaRef ds:uri="e4e09f26-facd-48ab-a586-f044084dd9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d80c358-1366-4ed0-9748-4d973ec894ba"/>
  </ds:schemaRefs>
</ds:datastoreItem>
</file>

<file path=customXml/itemProps3.xml><?xml version="1.0" encoding="utf-8"?>
<ds:datastoreItem xmlns:ds="http://schemas.openxmlformats.org/officeDocument/2006/customXml" ds:itemID="{A4DFDDFA-CB1B-4A83-A446-ABA99A1862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80c358-1366-4ed0-9748-4d973ec894ba"/>
    <ds:schemaRef ds:uri="08b58a44-f5b5-4298-ace4-c522532e73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3393</TotalTime>
  <Words>3205</Words>
  <Application>Microsoft Office PowerPoint</Application>
  <PresentationFormat>Widescreen</PresentationFormat>
  <Paragraphs>313</Paragraphs>
  <Slides>41</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DM Sans SemiBold Italic</vt:lpstr>
      <vt:lpstr>Consolas</vt:lpstr>
      <vt:lpstr>DM Sans SemiBold</vt:lpstr>
      <vt:lpstr>DM Sans</vt:lpstr>
      <vt:lpstr>Office Theme</vt:lpstr>
      <vt:lpstr>Make your Next.js  Sitecore site faster</vt:lpstr>
      <vt:lpstr>Speaker</vt:lpstr>
      <vt:lpstr>Agenda</vt:lpstr>
      <vt:lpstr>Old times</vt:lpstr>
      <vt:lpstr>Bundlers</vt:lpstr>
      <vt:lpstr>Bundlers</vt:lpstr>
      <vt:lpstr>Sitecore styleguide Next.js client bundle analysis</vt:lpstr>
      <vt:lpstr>Sitecore styleguide site</vt:lpstr>
      <vt:lpstr>Next.js bundle analyzer</vt:lpstr>
      <vt:lpstr>Sitecore styleguide Next.js client bundle</vt:lpstr>
      <vt:lpstr>Sitecore styleguide Next.js client bundle</vt:lpstr>
      <vt:lpstr>Sitecore styleguide Next.js client bundle</vt:lpstr>
      <vt:lpstr>Sitecore styleguide Next.js client bundle</vt:lpstr>
      <vt:lpstr>Sitecore styleguide Next.js client bundle</vt:lpstr>
      <vt:lpstr>Sitecore styleguide Next.js client bundle</vt:lpstr>
      <vt:lpstr>Sitecore styleguide Next.js client bundle</vt:lpstr>
      <vt:lpstr>Sitecore styleguide Next.js client bundle</vt:lpstr>
      <vt:lpstr>Sitecore styleguide Next.js client bundle</vt:lpstr>
      <vt:lpstr>Sitecore styleguide Next.js client bundle</vt:lpstr>
      <vt:lpstr>Sitecore styleguide Next.js client bundle</vt:lpstr>
      <vt:lpstr>Sitecore styleguide Next.js client bundle</vt:lpstr>
      <vt:lpstr>Sitecore styleguide Next.js client bundle</vt:lpstr>
      <vt:lpstr>Sitecore styleguide Next.js client bundle</vt:lpstr>
      <vt:lpstr>Sitecore styleguide Next.js client bundle</vt:lpstr>
      <vt:lpstr>Sitecore styleguide Next.js client bundle</vt:lpstr>
      <vt:lpstr>Sitecore styleguide Next.js client bundle</vt:lpstr>
      <vt:lpstr>Sitecore styleguide Next.js client bundle</vt:lpstr>
      <vt:lpstr>Sitecore styleguide Next.js client bundle</vt:lpstr>
      <vt:lpstr>Bundlephobia @sitecore-jss/sitecore-jss   </vt:lpstr>
      <vt:lpstr>Bundlephobia @sitecore-jss/sitecore-jss   </vt:lpstr>
      <vt:lpstr>Bundlephobia @sitecore-jss/sitecore-jss   </vt:lpstr>
      <vt:lpstr>Bundlephobia @sitecore-jss/sitecore-jss   </vt:lpstr>
      <vt:lpstr>Usage of Axios, GraphQL, and GraphQL-request on the client side</vt:lpstr>
      <vt:lpstr>Removing server code from client-side bundle</vt:lpstr>
      <vt:lpstr>Excluding server packages from client bundle in Next.js</vt:lpstr>
      <vt:lpstr>Webpack alias configuration</vt:lpstr>
      <vt:lpstr>Measure the potential savings</vt:lpstr>
      <vt:lpstr>Lighthouse results</vt:lpstr>
      <vt:lpstr>What next?</vt:lpstr>
      <vt:lpstr>Or just remove that 5MB hero banner image that no one really cares about anyway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ahsan raja</dc:creator>
  <cp:lastModifiedBy>Anton Tishchenko</cp:lastModifiedBy>
  <cp:revision>125</cp:revision>
  <dcterms:created xsi:type="dcterms:W3CDTF">2024-06-01T22:03:08Z</dcterms:created>
  <dcterms:modified xsi:type="dcterms:W3CDTF">2024-10-03T11:16:39Z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0x010100F215A29DAC383443B7875C9BC1A61C5C</vt:lpwstr>
  </property>
  <property fmtid="{D5CDD505-2E9C-101B-9397-08002B2CF9AE}" pid="3" name="MediaServiceImageTags">
    <vt:lpwstr/>
  </property>
</Properties>
</file>